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  <p:sldMasterId id="2147483710" r:id="rId5"/>
    <p:sldMasterId id="2147483677" r:id="rId6"/>
    <p:sldMasterId id="2147483745" r:id="rId7"/>
    <p:sldMasterId id="2147483751" r:id="rId8"/>
    <p:sldMasterId id="2147483757" r:id="rId9"/>
    <p:sldMasterId id="2147483763" r:id="rId10"/>
    <p:sldMasterId id="2147483769" r:id="rId11"/>
    <p:sldMasterId id="2147483775" r:id="rId12"/>
  </p:sldMasterIdLst>
  <p:notesMasterIdLst>
    <p:notesMasterId r:id="rId19"/>
  </p:notesMasterIdLst>
  <p:handoutMasterIdLst>
    <p:handoutMasterId r:id="rId20"/>
  </p:handoutMasterIdLst>
  <p:sldIdLst>
    <p:sldId id="287" r:id="rId13"/>
    <p:sldId id="290" r:id="rId14"/>
    <p:sldId id="291" r:id="rId15"/>
    <p:sldId id="293" r:id="rId16"/>
    <p:sldId id="295" r:id="rId17"/>
    <p:sldId id="296" r:id="rId18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7">
          <p15:clr>
            <a:srgbClr val="A4A3A4"/>
          </p15:clr>
        </p15:guide>
        <p15:guide id="2" pos="1497">
          <p15:clr>
            <a:srgbClr val="A4A3A4"/>
          </p15:clr>
        </p15:guide>
        <p15:guide id="3" pos="4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762"/>
    <a:srgbClr val="3E167E"/>
    <a:srgbClr val="F8BD00"/>
    <a:srgbClr val="008699"/>
    <a:srgbClr val="F85400"/>
    <a:srgbClr val="E2007A"/>
    <a:srgbClr val="93AE52"/>
    <a:srgbClr val="004A93"/>
    <a:srgbClr val="008652"/>
    <a:srgbClr val="A83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456" y="132"/>
      </p:cViewPr>
      <p:guideLst>
        <p:guide orient="horz" pos="1947"/>
        <p:guide pos="1497"/>
        <p:guide pos="4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27AD4-E376-1A44-B50B-93DA74626253}" type="datetime1">
              <a:rPr lang="nl-NL" smtClean="0"/>
              <a:t>29-3-2018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78A8F-B643-5C4E-93C3-2803E0CDF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24230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64457-DACA-0245-B609-04A5816CF033}" type="datetime1">
              <a:rPr lang="nl-NL" smtClean="0"/>
              <a:t>29-3-2018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86187-3667-114B-82B9-1608D518B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72707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ze k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4076700"/>
            <a:ext cx="3048000" cy="1066800"/>
          </a:xfrm>
          <a:prstGeom prst="rect">
            <a:avLst/>
          </a:prstGeom>
        </p:spPr>
      </p:pic>
      <p:sp>
        <p:nvSpPr>
          <p:cNvPr id="14" name="Tijdelijke aanduiding voor tekst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08000" y="1368000"/>
            <a:ext cx="8142671" cy="934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6500" b="1" i="0">
                <a:solidFill>
                  <a:srgbClr val="6F176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3B7D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3B7D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3B7D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3B7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3420000"/>
            <a:ext cx="8142672" cy="1127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600" kern="0">
                <a:solidFill>
                  <a:srgbClr val="832A75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klik om extra teksten toe te voegen</a:t>
            </a:r>
          </a:p>
          <a:p>
            <a:pPr lvl="0"/>
            <a:endParaRPr lang="nl-NL" dirty="0"/>
          </a:p>
        </p:txBody>
      </p:sp>
      <p:sp>
        <p:nvSpPr>
          <p:cNvPr id="1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000" y="4538133"/>
            <a:ext cx="5673220" cy="6004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800" kern="0" baseline="0">
                <a:solidFill>
                  <a:srgbClr val="832A75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Evt. datum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76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199" y="4500000"/>
            <a:ext cx="8686801" cy="643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600" b="1" i="0">
                <a:solidFill>
                  <a:srgbClr val="6F1762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6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-4234" y="-12702"/>
            <a:ext cx="9155955" cy="4205816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67858 h 4254633"/>
              <a:gd name="connsiteX1" fmla="*/ 859225 w 9101927"/>
              <a:gd name="connsiteY1" fmla="*/ 14641 h 4254633"/>
              <a:gd name="connsiteX2" fmla="*/ 7356405 w 9101927"/>
              <a:gd name="connsiteY2" fmla="*/ 27443 h 4254633"/>
              <a:gd name="connsiteX3" fmla="*/ 7483600 w 9101927"/>
              <a:gd name="connsiteY3" fmla="*/ 738023 h 4254633"/>
              <a:gd name="connsiteX4" fmla="*/ 9058149 w 9101927"/>
              <a:gd name="connsiteY4" fmla="*/ 412608 h 4254633"/>
              <a:gd name="connsiteX5" fmla="*/ 9101927 w 9101927"/>
              <a:gd name="connsiteY5" fmla="*/ 3530661 h 4254633"/>
              <a:gd name="connsiteX6" fmla="*/ 5207439 w 9101927"/>
              <a:gd name="connsiteY6" fmla="*/ 3757991 h 4254633"/>
              <a:gd name="connsiteX7" fmla="*/ 5333819 w 9101927"/>
              <a:gd name="connsiteY7" fmla="*/ 4254633 h 4254633"/>
              <a:gd name="connsiteX8" fmla="*/ 4574917 w 9101927"/>
              <a:gd name="connsiteY8" fmla="*/ 3796814 h 4254633"/>
              <a:gd name="connsiteX9" fmla="*/ 404980 w 9101927"/>
              <a:gd name="connsiteY9" fmla="*/ 4065588 h 4254633"/>
              <a:gd name="connsiteX10" fmla="*/ 0 w 9101927"/>
              <a:gd name="connsiteY10" fmla="*/ 1154125 h 4254633"/>
              <a:gd name="connsiteX11" fmla="*/ 1018341 w 9101927"/>
              <a:gd name="connsiteY11" fmla="*/ 967858 h 4254633"/>
              <a:gd name="connsiteX0" fmla="*/ 1018341 w 9101927"/>
              <a:gd name="connsiteY0" fmla="*/ 1020796 h 4307571"/>
              <a:gd name="connsiteX1" fmla="*/ 859225 w 9101927"/>
              <a:gd name="connsiteY1" fmla="*/ 67579 h 4307571"/>
              <a:gd name="connsiteX2" fmla="*/ 7356405 w 9101927"/>
              <a:gd name="connsiteY2" fmla="*/ 80381 h 4307571"/>
              <a:gd name="connsiteX3" fmla="*/ 7483600 w 9101927"/>
              <a:gd name="connsiteY3" fmla="*/ 790961 h 4307571"/>
              <a:gd name="connsiteX4" fmla="*/ 9058149 w 9101927"/>
              <a:gd name="connsiteY4" fmla="*/ 465546 h 4307571"/>
              <a:gd name="connsiteX5" fmla="*/ 9101927 w 9101927"/>
              <a:gd name="connsiteY5" fmla="*/ 3583599 h 4307571"/>
              <a:gd name="connsiteX6" fmla="*/ 5207439 w 9101927"/>
              <a:gd name="connsiteY6" fmla="*/ 3810929 h 4307571"/>
              <a:gd name="connsiteX7" fmla="*/ 5333819 w 9101927"/>
              <a:gd name="connsiteY7" fmla="*/ 4307571 h 4307571"/>
              <a:gd name="connsiteX8" fmla="*/ 4574917 w 9101927"/>
              <a:gd name="connsiteY8" fmla="*/ 3849752 h 4307571"/>
              <a:gd name="connsiteX9" fmla="*/ 404980 w 9101927"/>
              <a:gd name="connsiteY9" fmla="*/ 4118526 h 4307571"/>
              <a:gd name="connsiteX10" fmla="*/ 0 w 9101927"/>
              <a:gd name="connsiteY10" fmla="*/ 1207063 h 4307571"/>
              <a:gd name="connsiteX11" fmla="*/ 1018341 w 9101927"/>
              <a:gd name="connsiteY11" fmla="*/ 1020796 h 4307571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05813 w 9089399"/>
              <a:gd name="connsiteY0" fmla="*/ 953217 h 4239992"/>
              <a:gd name="connsiteX1" fmla="*/ 846697 w 9089399"/>
              <a:gd name="connsiteY1" fmla="*/ 0 h 4239992"/>
              <a:gd name="connsiteX2" fmla="*/ 7343877 w 9089399"/>
              <a:gd name="connsiteY2" fmla="*/ 12802 h 4239992"/>
              <a:gd name="connsiteX3" fmla="*/ 7471072 w 9089399"/>
              <a:gd name="connsiteY3" fmla="*/ 723382 h 4239992"/>
              <a:gd name="connsiteX4" fmla="*/ 9050842 w 9089399"/>
              <a:gd name="connsiteY4" fmla="*/ 431043 h 4239992"/>
              <a:gd name="connsiteX5" fmla="*/ 9089399 w 9089399"/>
              <a:gd name="connsiteY5" fmla="*/ 3516020 h 4239992"/>
              <a:gd name="connsiteX6" fmla="*/ 5194911 w 9089399"/>
              <a:gd name="connsiteY6" fmla="*/ 3743350 h 4239992"/>
              <a:gd name="connsiteX7" fmla="*/ 5321291 w 9089399"/>
              <a:gd name="connsiteY7" fmla="*/ 4239992 h 4239992"/>
              <a:gd name="connsiteX8" fmla="*/ 4562389 w 9089399"/>
              <a:gd name="connsiteY8" fmla="*/ 3782173 h 4239992"/>
              <a:gd name="connsiteX9" fmla="*/ 392452 w 9089399"/>
              <a:gd name="connsiteY9" fmla="*/ 4050947 h 4239992"/>
              <a:gd name="connsiteX10" fmla="*/ 0 w 9089399"/>
              <a:gd name="connsiteY10" fmla="*/ 1113877 h 4239992"/>
              <a:gd name="connsiteX11" fmla="*/ 1005813 w 9089399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346988 w 9072696"/>
              <a:gd name="connsiteY3" fmla="*/ 838349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29025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31790"/>
              <a:gd name="connsiteY0" fmla="*/ 953217 h 4239992"/>
              <a:gd name="connsiteX1" fmla="*/ 829994 w 9031790"/>
              <a:gd name="connsiteY1" fmla="*/ 0 h 4239992"/>
              <a:gd name="connsiteX2" fmla="*/ 7306720 w 9031790"/>
              <a:gd name="connsiteY2" fmla="*/ 7576 h 4239992"/>
              <a:gd name="connsiteX3" fmla="*/ 7428803 w 9031790"/>
              <a:gd name="connsiteY3" fmla="*/ 728608 h 4239992"/>
              <a:gd name="connsiteX4" fmla="*/ 9029025 w 9031790"/>
              <a:gd name="connsiteY4" fmla="*/ 431043 h 4239992"/>
              <a:gd name="connsiteX5" fmla="*/ 9031790 w 9031790"/>
              <a:gd name="connsiteY5" fmla="*/ 3516022 h 4239992"/>
              <a:gd name="connsiteX6" fmla="*/ 5178208 w 9031790"/>
              <a:gd name="connsiteY6" fmla="*/ 3743350 h 4239992"/>
              <a:gd name="connsiteX7" fmla="*/ 5304588 w 9031790"/>
              <a:gd name="connsiteY7" fmla="*/ 4239992 h 4239992"/>
              <a:gd name="connsiteX8" fmla="*/ 4545686 w 9031790"/>
              <a:gd name="connsiteY8" fmla="*/ 3782173 h 4239992"/>
              <a:gd name="connsiteX9" fmla="*/ 375749 w 9031790"/>
              <a:gd name="connsiteY9" fmla="*/ 4050947 h 4239992"/>
              <a:gd name="connsiteX10" fmla="*/ 0 w 9031790"/>
              <a:gd name="connsiteY10" fmla="*/ 1148019 h 4239992"/>
              <a:gd name="connsiteX11" fmla="*/ 989110 w 9031790"/>
              <a:gd name="connsiteY11" fmla="*/ 953217 h 4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1790" h="4239992">
                <a:moveTo>
                  <a:pt x="989110" y="953217"/>
                </a:moveTo>
                <a:lnTo>
                  <a:pt x="829994" y="0"/>
                </a:lnTo>
                <a:lnTo>
                  <a:pt x="7306720" y="7576"/>
                </a:lnTo>
                <a:lnTo>
                  <a:pt x="7428803" y="728608"/>
                </a:lnTo>
                <a:cubicBezTo>
                  <a:pt x="7433857" y="723357"/>
                  <a:pt x="9022324" y="438626"/>
                  <a:pt x="9029025" y="431043"/>
                </a:cubicBezTo>
                <a:cubicBezTo>
                  <a:pt x="9032192" y="427459"/>
                  <a:pt x="9013138" y="3516714"/>
                  <a:pt x="9031790" y="3516022"/>
                </a:cubicBezTo>
                <a:lnTo>
                  <a:pt x="5178208" y="3743350"/>
                </a:lnTo>
                <a:lnTo>
                  <a:pt x="5304588" y="4239992"/>
                </a:lnTo>
                <a:lnTo>
                  <a:pt x="4545686" y="3782173"/>
                </a:lnTo>
                <a:lnTo>
                  <a:pt x="375749" y="4050947"/>
                </a:lnTo>
                <a:lnTo>
                  <a:pt x="0" y="1148019"/>
                </a:lnTo>
                <a:lnTo>
                  <a:pt x="989110" y="953217"/>
                </a:ln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nl-NL" dirty="0"/>
              <a:t>Klik om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417546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8000" y="2069917"/>
            <a:ext cx="7742738" cy="24532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6F176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6F176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6F176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6F1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2" y="970845"/>
            <a:ext cx="7742675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6F176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374758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4849292" y="388099"/>
            <a:ext cx="3755269" cy="4418298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0 w 9101927"/>
              <a:gd name="connsiteY0" fmla="*/ 1139484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4169937 w 8696947"/>
              <a:gd name="connsiteY8" fmla="*/ 3782173 h 4239992"/>
              <a:gd name="connsiteX9" fmla="*/ 0 w 8696947"/>
              <a:gd name="connsiteY9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0 w 8696947"/>
              <a:gd name="connsiteY8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928839 w 8696947"/>
              <a:gd name="connsiteY6" fmla="*/ 4239992 h 4239992"/>
              <a:gd name="connsiteX7" fmla="*/ 0 w 8696947"/>
              <a:gd name="connsiteY7" fmla="*/ 4050947 h 4239992"/>
              <a:gd name="connsiteX0" fmla="*/ 0 w 8696947"/>
              <a:gd name="connsiteY0" fmla="*/ 4050947 h 4050947"/>
              <a:gd name="connsiteX1" fmla="*/ 454245 w 8696947"/>
              <a:gd name="connsiteY1" fmla="*/ 0 h 4050947"/>
              <a:gd name="connsiteX2" fmla="*/ 6929500 w 8696947"/>
              <a:gd name="connsiteY2" fmla="*/ 25605 h 4050947"/>
              <a:gd name="connsiteX3" fmla="*/ 7028508 w 8696947"/>
              <a:gd name="connsiteY3" fmla="*/ 697775 h 4050947"/>
              <a:gd name="connsiteX4" fmla="*/ 8653169 w 8696947"/>
              <a:gd name="connsiteY4" fmla="*/ 397967 h 4050947"/>
              <a:gd name="connsiteX5" fmla="*/ 8696947 w 8696947"/>
              <a:gd name="connsiteY5" fmla="*/ 3516020 h 4050947"/>
              <a:gd name="connsiteX6" fmla="*/ 0 w 8696947"/>
              <a:gd name="connsiteY6" fmla="*/ 4050947 h 4050947"/>
              <a:gd name="connsiteX0" fmla="*/ 3933908 w 8242702"/>
              <a:gd name="connsiteY0" fmla="*/ 4667124 h 4667124"/>
              <a:gd name="connsiteX1" fmla="*/ 0 w 8242702"/>
              <a:gd name="connsiteY1" fmla="*/ 0 h 4667124"/>
              <a:gd name="connsiteX2" fmla="*/ 6475255 w 8242702"/>
              <a:gd name="connsiteY2" fmla="*/ 25605 h 4667124"/>
              <a:gd name="connsiteX3" fmla="*/ 6574263 w 8242702"/>
              <a:gd name="connsiteY3" fmla="*/ 697775 h 4667124"/>
              <a:gd name="connsiteX4" fmla="*/ 8198924 w 8242702"/>
              <a:gd name="connsiteY4" fmla="*/ 397967 h 4667124"/>
              <a:gd name="connsiteX5" fmla="*/ 8242702 w 8242702"/>
              <a:gd name="connsiteY5" fmla="*/ 3516020 h 4667124"/>
              <a:gd name="connsiteX6" fmla="*/ 3933908 w 8242702"/>
              <a:gd name="connsiteY6" fmla="*/ 4667124 h 4667124"/>
              <a:gd name="connsiteX0" fmla="*/ 0 w 4308794"/>
              <a:gd name="connsiteY0" fmla="*/ 4641589 h 4641589"/>
              <a:gd name="connsiteX1" fmla="*/ 52276 w 4308794"/>
              <a:gd name="connsiteY1" fmla="*/ 42929 h 4641589"/>
              <a:gd name="connsiteX2" fmla="*/ 2541347 w 4308794"/>
              <a:gd name="connsiteY2" fmla="*/ 70 h 4641589"/>
              <a:gd name="connsiteX3" fmla="*/ 2640355 w 4308794"/>
              <a:gd name="connsiteY3" fmla="*/ 672240 h 4641589"/>
              <a:gd name="connsiteX4" fmla="*/ 4265016 w 4308794"/>
              <a:gd name="connsiteY4" fmla="*/ 372432 h 4641589"/>
              <a:gd name="connsiteX5" fmla="*/ 4308794 w 4308794"/>
              <a:gd name="connsiteY5" fmla="*/ 3490485 h 4641589"/>
              <a:gd name="connsiteX6" fmla="*/ 0 w 4308794"/>
              <a:gd name="connsiteY6" fmla="*/ 4641589 h 4641589"/>
              <a:gd name="connsiteX0" fmla="*/ 0 w 4281996"/>
              <a:gd name="connsiteY0" fmla="*/ 4641589 h 4641589"/>
              <a:gd name="connsiteX1" fmla="*/ 52276 w 4281996"/>
              <a:gd name="connsiteY1" fmla="*/ 42929 h 4641589"/>
              <a:gd name="connsiteX2" fmla="*/ 2541347 w 4281996"/>
              <a:gd name="connsiteY2" fmla="*/ 70 h 4641589"/>
              <a:gd name="connsiteX3" fmla="*/ 2640355 w 4281996"/>
              <a:gd name="connsiteY3" fmla="*/ 672240 h 4641589"/>
              <a:gd name="connsiteX4" fmla="*/ 4265016 w 4281996"/>
              <a:gd name="connsiteY4" fmla="*/ 372432 h 4641589"/>
              <a:gd name="connsiteX5" fmla="*/ 4281996 w 4281996"/>
              <a:gd name="connsiteY5" fmla="*/ 4640681 h 4641589"/>
              <a:gd name="connsiteX6" fmla="*/ 0 w 4281996"/>
              <a:gd name="connsiteY6" fmla="*/ 4641589 h 4641589"/>
              <a:gd name="connsiteX0" fmla="*/ 0 w 4281996"/>
              <a:gd name="connsiteY0" fmla="*/ 4701356 h 4701356"/>
              <a:gd name="connsiteX1" fmla="*/ 38878 w 4281996"/>
              <a:gd name="connsiteY1" fmla="*/ 0 h 4701356"/>
              <a:gd name="connsiteX2" fmla="*/ 2541347 w 4281996"/>
              <a:gd name="connsiteY2" fmla="*/ 59837 h 4701356"/>
              <a:gd name="connsiteX3" fmla="*/ 2640355 w 4281996"/>
              <a:gd name="connsiteY3" fmla="*/ 732007 h 4701356"/>
              <a:gd name="connsiteX4" fmla="*/ 4265016 w 4281996"/>
              <a:gd name="connsiteY4" fmla="*/ 432199 h 4701356"/>
              <a:gd name="connsiteX5" fmla="*/ 4281996 w 4281996"/>
              <a:gd name="connsiteY5" fmla="*/ 4700448 h 4701356"/>
              <a:gd name="connsiteX6" fmla="*/ 0 w 4281996"/>
              <a:gd name="connsiteY6" fmla="*/ 4701356 h 4701356"/>
              <a:gd name="connsiteX0" fmla="*/ 0 w 4275296"/>
              <a:gd name="connsiteY0" fmla="*/ 4899901 h 4899901"/>
              <a:gd name="connsiteX1" fmla="*/ 32178 w 4275296"/>
              <a:gd name="connsiteY1" fmla="*/ 0 h 4899901"/>
              <a:gd name="connsiteX2" fmla="*/ 2534647 w 4275296"/>
              <a:gd name="connsiteY2" fmla="*/ 59837 h 4899901"/>
              <a:gd name="connsiteX3" fmla="*/ 2633655 w 4275296"/>
              <a:gd name="connsiteY3" fmla="*/ 732007 h 4899901"/>
              <a:gd name="connsiteX4" fmla="*/ 4258316 w 4275296"/>
              <a:gd name="connsiteY4" fmla="*/ 432199 h 4899901"/>
              <a:gd name="connsiteX5" fmla="*/ 4275296 w 4275296"/>
              <a:gd name="connsiteY5" fmla="*/ 4700448 h 4899901"/>
              <a:gd name="connsiteX6" fmla="*/ 0 w 4275296"/>
              <a:gd name="connsiteY6" fmla="*/ 4899901 h 4899901"/>
              <a:gd name="connsiteX0" fmla="*/ 0 w 4308793"/>
              <a:gd name="connsiteY0" fmla="*/ 4899901 h 4905841"/>
              <a:gd name="connsiteX1" fmla="*/ 32178 w 4308793"/>
              <a:gd name="connsiteY1" fmla="*/ 0 h 4905841"/>
              <a:gd name="connsiteX2" fmla="*/ 2534647 w 4308793"/>
              <a:gd name="connsiteY2" fmla="*/ 59837 h 4905841"/>
              <a:gd name="connsiteX3" fmla="*/ 2633655 w 4308793"/>
              <a:gd name="connsiteY3" fmla="*/ 732007 h 4905841"/>
              <a:gd name="connsiteX4" fmla="*/ 4258316 w 4308793"/>
              <a:gd name="connsiteY4" fmla="*/ 432199 h 4905841"/>
              <a:gd name="connsiteX5" fmla="*/ 4308793 w 4308793"/>
              <a:gd name="connsiteY5" fmla="*/ 4905841 h 4905841"/>
              <a:gd name="connsiteX6" fmla="*/ 0 w 4308793"/>
              <a:gd name="connsiteY6" fmla="*/ 4899901 h 4905841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2633655 w 4308793"/>
              <a:gd name="connsiteY2" fmla="*/ 299808 h 4473642"/>
              <a:gd name="connsiteX3" fmla="*/ 4258316 w 4308793"/>
              <a:gd name="connsiteY3" fmla="*/ 0 h 4473642"/>
              <a:gd name="connsiteX4" fmla="*/ 4308793 w 4308793"/>
              <a:gd name="connsiteY4" fmla="*/ 4473642 h 4473642"/>
              <a:gd name="connsiteX5" fmla="*/ 0 w 4308793"/>
              <a:gd name="connsiteY5" fmla="*/ 4467702 h 4473642"/>
              <a:gd name="connsiteX0" fmla="*/ 0 w 4308793"/>
              <a:gd name="connsiteY0" fmla="*/ 4665281 h 4671221"/>
              <a:gd name="connsiteX1" fmla="*/ 19834 w 4308793"/>
              <a:gd name="connsiteY1" fmla="*/ 1178190 h 4671221"/>
              <a:gd name="connsiteX2" fmla="*/ 4258316 w 4308793"/>
              <a:gd name="connsiteY2" fmla="*/ 197579 h 4671221"/>
              <a:gd name="connsiteX3" fmla="*/ 4308793 w 4308793"/>
              <a:gd name="connsiteY3" fmla="*/ 4671221 h 4671221"/>
              <a:gd name="connsiteX4" fmla="*/ 0 w 4308793"/>
              <a:gd name="connsiteY4" fmla="*/ 4665281 h 4671221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3663 w 4308793"/>
              <a:gd name="connsiteY1" fmla="*/ 166985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581231 h 4587171"/>
              <a:gd name="connsiteX1" fmla="*/ 13663 w 4308793"/>
              <a:gd name="connsiteY1" fmla="*/ 280514 h 4587171"/>
              <a:gd name="connsiteX2" fmla="*/ 4245974 w 4308793"/>
              <a:gd name="connsiteY2" fmla="*/ 0 h 4587171"/>
              <a:gd name="connsiteX3" fmla="*/ 4308793 w 4308793"/>
              <a:gd name="connsiteY3" fmla="*/ 4587171 h 4587171"/>
              <a:gd name="connsiteX4" fmla="*/ 0 w 4308793"/>
              <a:gd name="connsiteY4" fmla="*/ 4581231 h 4587171"/>
              <a:gd name="connsiteX0" fmla="*/ 0 w 4308793"/>
              <a:gd name="connsiteY0" fmla="*/ 4556002 h 4561942"/>
              <a:gd name="connsiteX1" fmla="*/ 13663 w 4308793"/>
              <a:gd name="connsiteY1" fmla="*/ 255285 h 4561942"/>
              <a:gd name="connsiteX2" fmla="*/ 3770791 w 4308793"/>
              <a:gd name="connsiteY2" fmla="*/ 0 h 4561942"/>
              <a:gd name="connsiteX3" fmla="*/ 4308793 w 4308793"/>
              <a:gd name="connsiteY3" fmla="*/ 4561942 h 4561942"/>
              <a:gd name="connsiteX4" fmla="*/ 0 w 4308793"/>
              <a:gd name="connsiteY4" fmla="*/ 4556002 h 4561942"/>
              <a:gd name="connsiteX0" fmla="*/ 0 w 3770791"/>
              <a:gd name="connsiteY0" fmla="*/ 4556002 h 4556002"/>
              <a:gd name="connsiteX1" fmla="*/ 13663 w 3770791"/>
              <a:gd name="connsiteY1" fmla="*/ 255285 h 4556002"/>
              <a:gd name="connsiteX2" fmla="*/ 3770791 w 3770791"/>
              <a:gd name="connsiteY2" fmla="*/ 0 h 4556002"/>
              <a:gd name="connsiteX3" fmla="*/ 3722528 w 3770791"/>
              <a:gd name="connsiteY3" fmla="*/ 4549327 h 4556002"/>
              <a:gd name="connsiteX4" fmla="*/ 0 w 3770791"/>
              <a:gd name="connsiteY4" fmla="*/ 4556002 h 4556002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61942 h 4568617"/>
              <a:gd name="connsiteX4" fmla="*/ 0 w 3722528"/>
              <a:gd name="connsiteY4" fmla="*/ 4568617 h 4568617"/>
              <a:gd name="connsiteX0" fmla="*/ 0 w 3722528"/>
              <a:gd name="connsiteY0" fmla="*/ 4568617 h 4580864"/>
              <a:gd name="connsiteX1" fmla="*/ 13663 w 3722528"/>
              <a:gd name="connsiteY1" fmla="*/ 267900 h 4580864"/>
              <a:gd name="connsiteX2" fmla="*/ 3709079 w 3722528"/>
              <a:gd name="connsiteY2" fmla="*/ 0 h 4580864"/>
              <a:gd name="connsiteX3" fmla="*/ 3722528 w 3722528"/>
              <a:gd name="connsiteY3" fmla="*/ 4580864 h 4580864"/>
              <a:gd name="connsiteX4" fmla="*/ 0 w 3722528"/>
              <a:gd name="connsiteY4" fmla="*/ 4568617 h 4580864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24467 h 4524467"/>
              <a:gd name="connsiteX1" fmla="*/ 13663 w 3722528"/>
              <a:gd name="connsiteY1" fmla="*/ 267900 h 4524467"/>
              <a:gd name="connsiteX2" fmla="*/ 3709079 w 3722528"/>
              <a:gd name="connsiteY2" fmla="*/ 0 h 4524467"/>
              <a:gd name="connsiteX3" fmla="*/ 3722528 w 3722528"/>
              <a:gd name="connsiteY3" fmla="*/ 4524099 h 4524467"/>
              <a:gd name="connsiteX4" fmla="*/ 0 w 3722528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3709079 w 3709079"/>
              <a:gd name="connsiteY2" fmla="*/ 0 h 4524467"/>
              <a:gd name="connsiteX3" fmla="*/ 3691671 w 3709079"/>
              <a:gd name="connsiteY3" fmla="*/ 4524099 h 4524467"/>
              <a:gd name="connsiteX4" fmla="*/ 0 w 3709079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2587292 w 3709079"/>
              <a:gd name="connsiteY2" fmla="*/ 82227 h 4524467"/>
              <a:gd name="connsiteX3" fmla="*/ 3709079 w 3709079"/>
              <a:gd name="connsiteY3" fmla="*/ 0 h 4524467"/>
              <a:gd name="connsiteX4" fmla="*/ 3691671 w 3709079"/>
              <a:gd name="connsiteY4" fmla="*/ 4524099 h 4524467"/>
              <a:gd name="connsiteX5" fmla="*/ 0 w 3709079"/>
              <a:gd name="connsiteY5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4115272"/>
              <a:gd name="connsiteY0" fmla="*/ 4704774 h 4704774"/>
              <a:gd name="connsiteX1" fmla="*/ 13663 w 4115272"/>
              <a:gd name="connsiteY1" fmla="*/ 448207 h 4704774"/>
              <a:gd name="connsiteX2" fmla="*/ 2587292 w 4115272"/>
              <a:gd name="connsiteY2" fmla="*/ 262534 h 4704774"/>
              <a:gd name="connsiteX3" fmla="*/ 3709079 w 4115272"/>
              <a:gd name="connsiteY3" fmla="*/ 180307 h 4704774"/>
              <a:gd name="connsiteX4" fmla="*/ 3704281 w 4115272"/>
              <a:gd name="connsiteY4" fmla="*/ 394984 h 4704774"/>
              <a:gd name="connsiteX5" fmla="*/ 3691671 w 4115272"/>
              <a:gd name="connsiteY5" fmla="*/ 4704406 h 4704774"/>
              <a:gd name="connsiteX6" fmla="*/ 0 w 4115272"/>
              <a:gd name="connsiteY6" fmla="*/ 4704774 h 4704774"/>
              <a:gd name="connsiteX0" fmla="*/ 0 w 3791225"/>
              <a:gd name="connsiteY0" fmla="*/ 4704774 h 4710235"/>
              <a:gd name="connsiteX1" fmla="*/ 13663 w 3791225"/>
              <a:gd name="connsiteY1" fmla="*/ 448207 h 4710235"/>
              <a:gd name="connsiteX2" fmla="*/ 2587292 w 3791225"/>
              <a:gd name="connsiteY2" fmla="*/ 262534 h 4710235"/>
              <a:gd name="connsiteX3" fmla="*/ 3709079 w 3791225"/>
              <a:gd name="connsiteY3" fmla="*/ 180307 h 4710235"/>
              <a:gd name="connsiteX4" fmla="*/ 3704281 w 3791225"/>
              <a:gd name="connsiteY4" fmla="*/ 394984 h 4710235"/>
              <a:gd name="connsiteX5" fmla="*/ 3691671 w 3791225"/>
              <a:gd name="connsiteY5" fmla="*/ 4704406 h 4710235"/>
              <a:gd name="connsiteX6" fmla="*/ 0 w 3791225"/>
              <a:gd name="connsiteY6" fmla="*/ 4704774 h 4710235"/>
              <a:gd name="connsiteX0" fmla="*/ 0 w 3767357"/>
              <a:gd name="connsiteY0" fmla="*/ 4456474 h 4461935"/>
              <a:gd name="connsiteX1" fmla="*/ 13663 w 3767357"/>
              <a:gd name="connsiteY1" fmla="*/ 199907 h 4461935"/>
              <a:gd name="connsiteX2" fmla="*/ 2587292 w 3767357"/>
              <a:gd name="connsiteY2" fmla="*/ 14234 h 4461935"/>
              <a:gd name="connsiteX3" fmla="*/ 2708082 w 3767357"/>
              <a:gd name="connsiteY3" fmla="*/ 916312 h 4461935"/>
              <a:gd name="connsiteX4" fmla="*/ 3704281 w 3767357"/>
              <a:gd name="connsiteY4" fmla="*/ 146684 h 4461935"/>
              <a:gd name="connsiteX5" fmla="*/ 3691671 w 3767357"/>
              <a:gd name="connsiteY5" fmla="*/ 4456106 h 4461935"/>
              <a:gd name="connsiteX6" fmla="*/ 0 w 3767357"/>
              <a:gd name="connsiteY6" fmla="*/ 4456474 h 4461935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04281"/>
              <a:gd name="connsiteY0" fmla="*/ 4466017 h 4471478"/>
              <a:gd name="connsiteX1" fmla="*/ 13663 w 3704281"/>
              <a:gd name="connsiteY1" fmla="*/ 209450 h 4471478"/>
              <a:gd name="connsiteX2" fmla="*/ 2587292 w 3704281"/>
              <a:gd name="connsiteY2" fmla="*/ 23777 h 4471478"/>
              <a:gd name="connsiteX3" fmla="*/ 2708082 w 3704281"/>
              <a:gd name="connsiteY3" fmla="*/ 925855 h 4471478"/>
              <a:gd name="connsiteX4" fmla="*/ 3704281 w 3704281"/>
              <a:gd name="connsiteY4" fmla="*/ 156227 h 4471478"/>
              <a:gd name="connsiteX5" fmla="*/ 3691671 w 3704281"/>
              <a:gd name="connsiteY5" fmla="*/ 4465649 h 4471478"/>
              <a:gd name="connsiteX6" fmla="*/ 0 w 3704281"/>
              <a:gd name="connsiteY6" fmla="*/ 4466017 h 4471478"/>
              <a:gd name="connsiteX0" fmla="*/ 0 w 3704301"/>
              <a:gd name="connsiteY0" fmla="*/ 4442240 h 4447701"/>
              <a:gd name="connsiteX1" fmla="*/ 13663 w 3704301"/>
              <a:gd name="connsiteY1" fmla="*/ 185673 h 4447701"/>
              <a:gd name="connsiteX2" fmla="*/ 2587292 w 3704301"/>
              <a:gd name="connsiteY2" fmla="*/ 0 h 4447701"/>
              <a:gd name="connsiteX3" fmla="*/ 2708082 w 3704301"/>
              <a:gd name="connsiteY3" fmla="*/ 902078 h 4447701"/>
              <a:gd name="connsiteX4" fmla="*/ 3704281 w 3704301"/>
              <a:gd name="connsiteY4" fmla="*/ 132450 h 4447701"/>
              <a:gd name="connsiteX5" fmla="*/ 3691671 w 3704301"/>
              <a:gd name="connsiteY5" fmla="*/ 4441872 h 4447701"/>
              <a:gd name="connsiteX6" fmla="*/ 0 w 3704301"/>
              <a:gd name="connsiteY6" fmla="*/ 4442240 h 4447701"/>
              <a:gd name="connsiteX0" fmla="*/ 0 w 3773331"/>
              <a:gd name="connsiteY0" fmla="*/ 4570084 h 4575545"/>
              <a:gd name="connsiteX1" fmla="*/ 13663 w 3773331"/>
              <a:gd name="connsiteY1" fmla="*/ 313517 h 4575545"/>
              <a:gd name="connsiteX2" fmla="*/ 2587292 w 3773331"/>
              <a:gd name="connsiteY2" fmla="*/ 127844 h 4575545"/>
              <a:gd name="connsiteX3" fmla="*/ 2626241 w 3773331"/>
              <a:gd name="connsiteY3" fmla="*/ 457352 h 4575545"/>
              <a:gd name="connsiteX4" fmla="*/ 3704281 w 3773331"/>
              <a:gd name="connsiteY4" fmla="*/ 260294 h 4575545"/>
              <a:gd name="connsiteX5" fmla="*/ 3691671 w 3773331"/>
              <a:gd name="connsiteY5" fmla="*/ 4569716 h 4575545"/>
              <a:gd name="connsiteX6" fmla="*/ 0 w 3773331"/>
              <a:gd name="connsiteY6" fmla="*/ 4570084 h 457554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56"/>
              <a:gd name="connsiteY0" fmla="*/ 4432638 h 4438099"/>
              <a:gd name="connsiteX1" fmla="*/ 13663 w 3704356"/>
              <a:gd name="connsiteY1" fmla="*/ 176071 h 4438099"/>
              <a:gd name="connsiteX2" fmla="*/ 2471410 w 3704356"/>
              <a:gd name="connsiteY2" fmla="*/ 0 h 4438099"/>
              <a:gd name="connsiteX3" fmla="*/ 2626241 w 3704356"/>
              <a:gd name="connsiteY3" fmla="*/ 319906 h 4438099"/>
              <a:gd name="connsiteX4" fmla="*/ 3704281 w 3704356"/>
              <a:gd name="connsiteY4" fmla="*/ 122848 h 4438099"/>
              <a:gd name="connsiteX5" fmla="*/ 3691671 w 3704356"/>
              <a:gd name="connsiteY5" fmla="*/ 4432270 h 4438099"/>
              <a:gd name="connsiteX6" fmla="*/ 0 w 3704356"/>
              <a:gd name="connsiteY6" fmla="*/ 4432638 h 4438099"/>
              <a:gd name="connsiteX0" fmla="*/ 0 w 3704354"/>
              <a:gd name="connsiteY0" fmla="*/ 4448642 h 4454103"/>
              <a:gd name="connsiteX1" fmla="*/ 13663 w 3704354"/>
              <a:gd name="connsiteY1" fmla="*/ 192075 h 4454103"/>
              <a:gd name="connsiteX2" fmla="*/ 2581028 w 3704354"/>
              <a:gd name="connsiteY2" fmla="*/ 0 h 4454103"/>
              <a:gd name="connsiteX3" fmla="*/ 2626241 w 3704354"/>
              <a:gd name="connsiteY3" fmla="*/ 335910 h 4454103"/>
              <a:gd name="connsiteX4" fmla="*/ 3704281 w 3704354"/>
              <a:gd name="connsiteY4" fmla="*/ 138852 h 4454103"/>
              <a:gd name="connsiteX5" fmla="*/ 3691671 w 3704354"/>
              <a:gd name="connsiteY5" fmla="*/ 4448274 h 4454103"/>
              <a:gd name="connsiteX6" fmla="*/ 0 w 3704354"/>
              <a:gd name="connsiteY6" fmla="*/ 4448642 h 44541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33"/>
              <a:gd name="connsiteY0" fmla="*/ 4448741 h 4454202"/>
              <a:gd name="connsiteX1" fmla="*/ 13663 w 3704333"/>
              <a:gd name="connsiteY1" fmla="*/ 192174 h 4454202"/>
              <a:gd name="connsiteX2" fmla="*/ 2581028 w 3704333"/>
              <a:gd name="connsiteY2" fmla="*/ 99 h 4454202"/>
              <a:gd name="connsiteX3" fmla="*/ 2626241 w 3704333"/>
              <a:gd name="connsiteY3" fmla="*/ 336009 h 4454202"/>
              <a:gd name="connsiteX4" fmla="*/ 3704281 w 3704333"/>
              <a:gd name="connsiteY4" fmla="*/ 138951 h 4454202"/>
              <a:gd name="connsiteX5" fmla="*/ 3691671 w 3704333"/>
              <a:gd name="connsiteY5" fmla="*/ 4448373 h 4454202"/>
              <a:gd name="connsiteX6" fmla="*/ 0 w 3704333"/>
              <a:gd name="connsiteY6" fmla="*/ 4448741 h 4454202"/>
              <a:gd name="connsiteX0" fmla="*/ 0 w 3704342"/>
              <a:gd name="connsiteY0" fmla="*/ 4448722 h 4454183"/>
              <a:gd name="connsiteX1" fmla="*/ 13663 w 3704342"/>
              <a:gd name="connsiteY1" fmla="*/ 192155 h 4454183"/>
              <a:gd name="connsiteX2" fmla="*/ 2581028 w 3704342"/>
              <a:gd name="connsiteY2" fmla="*/ 80 h 4454183"/>
              <a:gd name="connsiteX3" fmla="*/ 2626241 w 3704342"/>
              <a:gd name="connsiteY3" fmla="*/ 335990 h 4454183"/>
              <a:gd name="connsiteX4" fmla="*/ 3704281 w 3704342"/>
              <a:gd name="connsiteY4" fmla="*/ 138932 h 4454183"/>
              <a:gd name="connsiteX5" fmla="*/ 3691671 w 3704342"/>
              <a:gd name="connsiteY5" fmla="*/ 4448354 h 4454183"/>
              <a:gd name="connsiteX6" fmla="*/ 0 w 3704342"/>
              <a:gd name="connsiteY6" fmla="*/ 4448722 h 4454183"/>
              <a:gd name="connsiteX0" fmla="*/ 0 w 3704341"/>
              <a:gd name="connsiteY0" fmla="*/ 4448730 h 4454191"/>
              <a:gd name="connsiteX1" fmla="*/ 13663 w 3704341"/>
              <a:gd name="connsiteY1" fmla="*/ 192163 h 4454191"/>
              <a:gd name="connsiteX2" fmla="*/ 2581028 w 3704341"/>
              <a:gd name="connsiteY2" fmla="*/ 88 h 4454191"/>
              <a:gd name="connsiteX3" fmla="*/ 2626241 w 3704341"/>
              <a:gd name="connsiteY3" fmla="*/ 335998 h 4454191"/>
              <a:gd name="connsiteX4" fmla="*/ 3704281 w 3704341"/>
              <a:gd name="connsiteY4" fmla="*/ 138940 h 4454191"/>
              <a:gd name="connsiteX5" fmla="*/ 3691671 w 3704341"/>
              <a:gd name="connsiteY5" fmla="*/ 4448362 h 4454191"/>
              <a:gd name="connsiteX6" fmla="*/ 0 w 3704341"/>
              <a:gd name="connsiteY6" fmla="*/ 4448730 h 4454191"/>
              <a:gd name="connsiteX0" fmla="*/ 0 w 3704341"/>
              <a:gd name="connsiteY0" fmla="*/ 4448744 h 4454205"/>
              <a:gd name="connsiteX1" fmla="*/ 13663 w 3704341"/>
              <a:gd name="connsiteY1" fmla="*/ 192177 h 4454205"/>
              <a:gd name="connsiteX2" fmla="*/ 2581028 w 3704341"/>
              <a:gd name="connsiteY2" fmla="*/ 102 h 4454205"/>
              <a:gd name="connsiteX3" fmla="*/ 2626241 w 3704341"/>
              <a:gd name="connsiteY3" fmla="*/ 336012 h 4454205"/>
              <a:gd name="connsiteX4" fmla="*/ 3704281 w 3704341"/>
              <a:gd name="connsiteY4" fmla="*/ 138954 h 4454205"/>
              <a:gd name="connsiteX5" fmla="*/ 3691671 w 3704341"/>
              <a:gd name="connsiteY5" fmla="*/ 4448376 h 4454205"/>
              <a:gd name="connsiteX6" fmla="*/ 0 w 3704341"/>
              <a:gd name="connsiteY6" fmla="*/ 4448744 h 4454205"/>
              <a:gd name="connsiteX0" fmla="*/ 0 w 3704342"/>
              <a:gd name="connsiteY0" fmla="*/ 4448736 h 4454197"/>
              <a:gd name="connsiteX1" fmla="*/ 13663 w 3704342"/>
              <a:gd name="connsiteY1" fmla="*/ 192169 h 4454197"/>
              <a:gd name="connsiteX2" fmla="*/ 2581028 w 3704342"/>
              <a:gd name="connsiteY2" fmla="*/ 94 h 4454197"/>
              <a:gd name="connsiteX3" fmla="*/ 2626241 w 3704342"/>
              <a:gd name="connsiteY3" fmla="*/ 336004 h 4454197"/>
              <a:gd name="connsiteX4" fmla="*/ 3704281 w 3704342"/>
              <a:gd name="connsiteY4" fmla="*/ 138946 h 4454197"/>
              <a:gd name="connsiteX5" fmla="*/ 3691671 w 3704342"/>
              <a:gd name="connsiteY5" fmla="*/ 4448368 h 4454197"/>
              <a:gd name="connsiteX6" fmla="*/ 0 w 3704342"/>
              <a:gd name="connsiteY6" fmla="*/ 4448736 h 4454197"/>
              <a:gd name="connsiteX0" fmla="*/ 0 w 3704346"/>
              <a:gd name="connsiteY0" fmla="*/ 4448747 h 4454208"/>
              <a:gd name="connsiteX1" fmla="*/ 13663 w 3704346"/>
              <a:gd name="connsiteY1" fmla="*/ 192180 h 4454208"/>
              <a:gd name="connsiteX2" fmla="*/ 2581028 w 3704346"/>
              <a:gd name="connsiteY2" fmla="*/ 105 h 4454208"/>
              <a:gd name="connsiteX3" fmla="*/ 2692012 w 3704346"/>
              <a:gd name="connsiteY3" fmla="*/ 297606 h 4454208"/>
              <a:gd name="connsiteX4" fmla="*/ 3704281 w 3704346"/>
              <a:gd name="connsiteY4" fmla="*/ 138957 h 4454208"/>
              <a:gd name="connsiteX5" fmla="*/ 3691671 w 3704346"/>
              <a:gd name="connsiteY5" fmla="*/ 4448379 h 4454208"/>
              <a:gd name="connsiteX6" fmla="*/ 0 w 3704346"/>
              <a:gd name="connsiteY6" fmla="*/ 4448747 h 4454208"/>
              <a:gd name="connsiteX0" fmla="*/ 0 w 3704343"/>
              <a:gd name="connsiteY0" fmla="*/ 4448739 h 4454200"/>
              <a:gd name="connsiteX1" fmla="*/ 13663 w 3704343"/>
              <a:gd name="connsiteY1" fmla="*/ 192172 h 4454200"/>
              <a:gd name="connsiteX2" fmla="*/ 2581028 w 3704343"/>
              <a:gd name="connsiteY2" fmla="*/ 97 h 4454200"/>
              <a:gd name="connsiteX3" fmla="*/ 2641901 w 3704343"/>
              <a:gd name="connsiteY3" fmla="*/ 326405 h 4454200"/>
              <a:gd name="connsiteX4" fmla="*/ 3704281 w 3704343"/>
              <a:gd name="connsiteY4" fmla="*/ 138949 h 4454200"/>
              <a:gd name="connsiteX5" fmla="*/ 3691671 w 3704343"/>
              <a:gd name="connsiteY5" fmla="*/ 4448371 h 4454200"/>
              <a:gd name="connsiteX6" fmla="*/ 0 w 3704343"/>
              <a:gd name="connsiteY6" fmla="*/ 4448739 h 44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343" h="4454200">
                <a:moveTo>
                  <a:pt x="0" y="4448739"/>
                </a:moveTo>
                <a:cubicBezTo>
                  <a:pt x="6831" y="2298380"/>
                  <a:pt x="9109" y="1625744"/>
                  <a:pt x="13663" y="192172"/>
                </a:cubicBezTo>
                <a:lnTo>
                  <a:pt x="2581028" y="97"/>
                </a:lnTo>
                <a:cubicBezTo>
                  <a:pt x="2583708" y="-6487"/>
                  <a:pt x="2637978" y="326032"/>
                  <a:pt x="2641901" y="326405"/>
                </a:cubicBezTo>
                <a:cubicBezTo>
                  <a:pt x="2650280" y="327202"/>
                  <a:pt x="3713708" y="135083"/>
                  <a:pt x="3704281" y="138949"/>
                </a:cubicBezTo>
                <a:cubicBezTo>
                  <a:pt x="3699281" y="142407"/>
                  <a:pt x="3656720" y="4435410"/>
                  <a:pt x="3691671" y="4448371"/>
                </a:cubicBezTo>
                <a:cubicBezTo>
                  <a:pt x="3726622" y="4461332"/>
                  <a:pt x="1230557" y="4448616"/>
                  <a:pt x="0" y="4448739"/>
                </a:cubicBez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l-NL" dirty="0"/>
              <a:t>Klik om afbeelding te plaatsen</a:t>
            </a:r>
          </a:p>
        </p:txBody>
      </p:sp>
      <p:sp>
        <p:nvSpPr>
          <p:cNvPr id="7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6F176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6F176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6F176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6F176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6F1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5"/>
            <a:ext cx="3675062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6F176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371632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6"/>
            <a:ext cx="3675062" cy="8426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6F176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40" y="970845"/>
            <a:ext cx="3675062" cy="8426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6F176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9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6F176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6F176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6F176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6F176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6F1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8"/>
          </p:nvPr>
        </p:nvSpPr>
        <p:spPr>
          <a:xfrm>
            <a:off x="4932040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6F176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6F176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6F176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6F176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6F1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ekstvak 1"/>
          <p:cNvSpPr txBox="1"/>
          <p:nvPr userDrawn="1"/>
        </p:nvSpPr>
        <p:spPr>
          <a:xfrm>
            <a:off x="-1080851" y="-162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96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afbeelding 5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26534"/>
            <a:ext cx="9141325" cy="444199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007999" y="-1"/>
            <a:ext cx="6480000" cy="864000"/>
          </a:xfrm>
          <a:prstGeom prst="rect">
            <a:avLst/>
          </a:prstGeom>
        </p:spPr>
        <p:txBody>
          <a:bodyPr vert="horz" wrap="none" lIns="0" tIns="0" rIns="0" bIns="0" anchor="b" anchorCtr="0"/>
          <a:lstStyle>
            <a:lvl1pPr marL="0" indent="0">
              <a:spcBef>
                <a:spcPts val="0"/>
              </a:spcBef>
              <a:buFontTx/>
              <a:buNone/>
              <a:defRPr sz="2600" b="1" i="0" ker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Klik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07999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008000"/>
            <a:ext cx="7742738" cy="39746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</p:spTree>
    <p:extLst>
      <p:ext uri="{BB962C8B-B14F-4D97-AF65-F5344CB8AC3E}">
        <p14:creationId xmlns:p14="http://schemas.microsoft.com/office/powerpoint/2010/main" val="2261048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199" y="4500000"/>
            <a:ext cx="8686801" cy="643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600" b="1" i="0">
                <a:solidFill>
                  <a:srgbClr val="008652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-4234" y="-12702"/>
            <a:ext cx="9155955" cy="4205816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67858 h 4254633"/>
              <a:gd name="connsiteX1" fmla="*/ 859225 w 9101927"/>
              <a:gd name="connsiteY1" fmla="*/ 14641 h 4254633"/>
              <a:gd name="connsiteX2" fmla="*/ 7356405 w 9101927"/>
              <a:gd name="connsiteY2" fmla="*/ 27443 h 4254633"/>
              <a:gd name="connsiteX3" fmla="*/ 7483600 w 9101927"/>
              <a:gd name="connsiteY3" fmla="*/ 738023 h 4254633"/>
              <a:gd name="connsiteX4" fmla="*/ 9058149 w 9101927"/>
              <a:gd name="connsiteY4" fmla="*/ 412608 h 4254633"/>
              <a:gd name="connsiteX5" fmla="*/ 9101927 w 9101927"/>
              <a:gd name="connsiteY5" fmla="*/ 3530661 h 4254633"/>
              <a:gd name="connsiteX6" fmla="*/ 5207439 w 9101927"/>
              <a:gd name="connsiteY6" fmla="*/ 3757991 h 4254633"/>
              <a:gd name="connsiteX7" fmla="*/ 5333819 w 9101927"/>
              <a:gd name="connsiteY7" fmla="*/ 4254633 h 4254633"/>
              <a:gd name="connsiteX8" fmla="*/ 4574917 w 9101927"/>
              <a:gd name="connsiteY8" fmla="*/ 3796814 h 4254633"/>
              <a:gd name="connsiteX9" fmla="*/ 404980 w 9101927"/>
              <a:gd name="connsiteY9" fmla="*/ 4065588 h 4254633"/>
              <a:gd name="connsiteX10" fmla="*/ 0 w 9101927"/>
              <a:gd name="connsiteY10" fmla="*/ 1154125 h 4254633"/>
              <a:gd name="connsiteX11" fmla="*/ 1018341 w 9101927"/>
              <a:gd name="connsiteY11" fmla="*/ 967858 h 4254633"/>
              <a:gd name="connsiteX0" fmla="*/ 1018341 w 9101927"/>
              <a:gd name="connsiteY0" fmla="*/ 1020796 h 4307571"/>
              <a:gd name="connsiteX1" fmla="*/ 859225 w 9101927"/>
              <a:gd name="connsiteY1" fmla="*/ 67579 h 4307571"/>
              <a:gd name="connsiteX2" fmla="*/ 7356405 w 9101927"/>
              <a:gd name="connsiteY2" fmla="*/ 80381 h 4307571"/>
              <a:gd name="connsiteX3" fmla="*/ 7483600 w 9101927"/>
              <a:gd name="connsiteY3" fmla="*/ 790961 h 4307571"/>
              <a:gd name="connsiteX4" fmla="*/ 9058149 w 9101927"/>
              <a:gd name="connsiteY4" fmla="*/ 465546 h 4307571"/>
              <a:gd name="connsiteX5" fmla="*/ 9101927 w 9101927"/>
              <a:gd name="connsiteY5" fmla="*/ 3583599 h 4307571"/>
              <a:gd name="connsiteX6" fmla="*/ 5207439 w 9101927"/>
              <a:gd name="connsiteY6" fmla="*/ 3810929 h 4307571"/>
              <a:gd name="connsiteX7" fmla="*/ 5333819 w 9101927"/>
              <a:gd name="connsiteY7" fmla="*/ 4307571 h 4307571"/>
              <a:gd name="connsiteX8" fmla="*/ 4574917 w 9101927"/>
              <a:gd name="connsiteY8" fmla="*/ 3849752 h 4307571"/>
              <a:gd name="connsiteX9" fmla="*/ 404980 w 9101927"/>
              <a:gd name="connsiteY9" fmla="*/ 4118526 h 4307571"/>
              <a:gd name="connsiteX10" fmla="*/ 0 w 9101927"/>
              <a:gd name="connsiteY10" fmla="*/ 1207063 h 4307571"/>
              <a:gd name="connsiteX11" fmla="*/ 1018341 w 9101927"/>
              <a:gd name="connsiteY11" fmla="*/ 1020796 h 4307571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05813 w 9089399"/>
              <a:gd name="connsiteY0" fmla="*/ 953217 h 4239992"/>
              <a:gd name="connsiteX1" fmla="*/ 846697 w 9089399"/>
              <a:gd name="connsiteY1" fmla="*/ 0 h 4239992"/>
              <a:gd name="connsiteX2" fmla="*/ 7343877 w 9089399"/>
              <a:gd name="connsiteY2" fmla="*/ 12802 h 4239992"/>
              <a:gd name="connsiteX3" fmla="*/ 7471072 w 9089399"/>
              <a:gd name="connsiteY3" fmla="*/ 723382 h 4239992"/>
              <a:gd name="connsiteX4" fmla="*/ 9050842 w 9089399"/>
              <a:gd name="connsiteY4" fmla="*/ 431043 h 4239992"/>
              <a:gd name="connsiteX5" fmla="*/ 9089399 w 9089399"/>
              <a:gd name="connsiteY5" fmla="*/ 3516020 h 4239992"/>
              <a:gd name="connsiteX6" fmla="*/ 5194911 w 9089399"/>
              <a:gd name="connsiteY6" fmla="*/ 3743350 h 4239992"/>
              <a:gd name="connsiteX7" fmla="*/ 5321291 w 9089399"/>
              <a:gd name="connsiteY7" fmla="*/ 4239992 h 4239992"/>
              <a:gd name="connsiteX8" fmla="*/ 4562389 w 9089399"/>
              <a:gd name="connsiteY8" fmla="*/ 3782173 h 4239992"/>
              <a:gd name="connsiteX9" fmla="*/ 392452 w 9089399"/>
              <a:gd name="connsiteY9" fmla="*/ 4050947 h 4239992"/>
              <a:gd name="connsiteX10" fmla="*/ 0 w 9089399"/>
              <a:gd name="connsiteY10" fmla="*/ 1113877 h 4239992"/>
              <a:gd name="connsiteX11" fmla="*/ 1005813 w 9089399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346988 w 9072696"/>
              <a:gd name="connsiteY3" fmla="*/ 838349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29025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31790"/>
              <a:gd name="connsiteY0" fmla="*/ 953217 h 4239992"/>
              <a:gd name="connsiteX1" fmla="*/ 829994 w 9031790"/>
              <a:gd name="connsiteY1" fmla="*/ 0 h 4239992"/>
              <a:gd name="connsiteX2" fmla="*/ 7306720 w 9031790"/>
              <a:gd name="connsiteY2" fmla="*/ 7576 h 4239992"/>
              <a:gd name="connsiteX3" fmla="*/ 7428803 w 9031790"/>
              <a:gd name="connsiteY3" fmla="*/ 728608 h 4239992"/>
              <a:gd name="connsiteX4" fmla="*/ 9029025 w 9031790"/>
              <a:gd name="connsiteY4" fmla="*/ 431043 h 4239992"/>
              <a:gd name="connsiteX5" fmla="*/ 9031790 w 9031790"/>
              <a:gd name="connsiteY5" fmla="*/ 3516022 h 4239992"/>
              <a:gd name="connsiteX6" fmla="*/ 5178208 w 9031790"/>
              <a:gd name="connsiteY6" fmla="*/ 3743350 h 4239992"/>
              <a:gd name="connsiteX7" fmla="*/ 5304588 w 9031790"/>
              <a:gd name="connsiteY7" fmla="*/ 4239992 h 4239992"/>
              <a:gd name="connsiteX8" fmla="*/ 4545686 w 9031790"/>
              <a:gd name="connsiteY8" fmla="*/ 3782173 h 4239992"/>
              <a:gd name="connsiteX9" fmla="*/ 375749 w 9031790"/>
              <a:gd name="connsiteY9" fmla="*/ 4050947 h 4239992"/>
              <a:gd name="connsiteX10" fmla="*/ 0 w 9031790"/>
              <a:gd name="connsiteY10" fmla="*/ 1148019 h 4239992"/>
              <a:gd name="connsiteX11" fmla="*/ 989110 w 9031790"/>
              <a:gd name="connsiteY11" fmla="*/ 953217 h 4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1790" h="4239992">
                <a:moveTo>
                  <a:pt x="989110" y="953217"/>
                </a:moveTo>
                <a:lnTo>
                  <a:pt x="829994" y="0"/>
                </a:lnTo>
                <a:lnTo>
                  <a:pt x="7306720" y="7576"/>
                </a:lnTo>
                <a:lnTo>
                  <a:pt x="7428803" y="728608"/>
                </a:lnTo>
                <a:cubicBezTo>
                  <a:pt x="7433857" y="723357"/>
                  <a:pt x="9022324" y="438626"/>
                  <a:pt x="9029025" y="431043"/>
                </a:cubicBezTo>
                <a:cubicBezTo>
                  <a:pt x="9032192" y="427459"/>
                  <a:pt x="9013138" y="3516714"/>
                  <a:pt x="9031790" y="3516022"/>
                </a:cubicBezTo>
                <a:lnTo>
                  <a:pt x="5178208" y="3743350"/>
                </a:lnTo>
                <a:lnTo>
                  <a:pt x="5304588" y="4239992"/>
                </a:lnTo>
                <a:lnTo>
                  <a:pt x="4545686" y="3782173"/>
                </a:lnTo>
                <a:lnTo>
                  <a:pt x="375749" y="4050947"/>
                </a:lnTo>
                <a:lnTo>
                  <a:pt x="0" y="1148019"/>
                </a:lnTo>
                <a:lnTo>
                  <a:pt x="989110" y="953217"/>
                </a:ln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nl-NL" dirty="0"/>
              <a:t>Klik om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75503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8000" y="2069917"/>
            <a:ext cx="7742738" cy="24532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86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865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865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86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2" y="970845"/>
            <a:ext cx="7742675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865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1417914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4849292" y="388099"/>
            <a:ext cx="3755269" cy="4418298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0 w 9101927"/>
              <a:gd name="connsiteY0" fmla="*/ 1139484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4169937 w 8696947"/>
              <a:gd name="connsiteY8" fmla="*/ 3782173 h 4239992"/>
              <a:gd name="connsiteX9" fmla="*/ 0 w 8696947"/>
              <a:gd name="connsiteY9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0 w 8696947"/>
              <a:gd name="connsiteY8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928839 w 8696947"/>
              <a:gd name="connsiteY6" fmla="*/ 4239992 h 4239992"/>
              <a:gd name="connsiteX7" fmla="*/ 0 w 8696947"/>
              <a:gd name="connsiteY7" fmla="*/ 4050947 h 4239992"/>
              <a:gd name="connsiteX0" fmla="*/ 0 w 8696947"/>
              <a:gd name="connsiteY0" fmla="*/ 4050947 h 4050947"/>
              <a:gd name="connsiteX1" fmla="*/ 454245 w 8696947"/>
              <a:gd name="connsiteY1" fmla="*/ 0 h 4050947"/>
              <a:gd name="connsiteX2" fmla="*/ 6929500 w 8696947"/>
              <a:gd name="connsiteY2" fmla="*/ 25605 h 4050947"/>
              <a:gd name="connsiteX3" fmla="*/ 7028508 w 8696947"/>
              <a:gd name="connsiteY3" fmla="*/ 697775 h 4050947"/>
              <a:gd name="connsiteX4" fmla="*/ 8653169 w 8696947"/>
              <a:gd name="connsiteY4" fmla="*/ 397967 h 4050947"/>
              <a:gd name="connsiteX5" fmla="*/ 8696947 w 8696947"/>
              <a:gd name="connsiteY5" fmla="*/ 3516020 h 4050947"/>
              <a:gd name="connsiteX6" fmla="*/ 0 w 8696947"/>
              <a:gd name="connsiteY6" fmla="*/ 4050947 h 4050947"/>
              <a:gd name="connsiteX0" fmla="*/ 3933908 w 8242702"/>
              <a:gd name="connsiteY0" fmla="*/ 4667124 h 4667124"/>
              <a:gd name="connsiteX1" fmla="*/ 0 w 8242702"/>
              <a:gd name="connsiteY1" fmla="*/ 0 h 4667124"/>
              <a:gd name="connsiteX2" fmla="*/ 6475255 w 8242702"/>
              <a:gd name="connsiteY2" fmla="*/ 25605 h 4667124"/>
              <a:gd name="connsiteX3" fmla="*/ 6574263 w 8242702"/>
              <a:gd name="connsiteY3" fmla="*/ 697775 h 4667124"/>
              <a:gd name="connsiteX4" fmla="*/ 8198924 w 8242702"/>
              <a:gd name="connsiteY4" fmla="*/ 397967 h 4667124"/>
              <a:gd name="connsiteX5" fmla="*/ 8242702 w 8242702"/>
              <a:gd name="connsiteY5" fmla="*/ 3516020 h 4667124"/>
              <a:gd name="connsiteX6" fmla="*/ 3933908 w 8242702"/>
              <a:gd name="connsiteY6" fmla="*/ 4667124 h 4667124"/>
              <a:gd name="connsiteX0" fmla="*/ 0 w 4308794"/>
              <a:gd name="connsiteY0" fmla="*/ 4641589 h 4641589"/>
              <a:gd name="connsiteX1" fmla="*/ 52276 w 4308794"/>
              <a:gd name="connsiteY1" fmla="*/ 42929 h 4641589"/>
              <a:gd name="connsiteX2" fmla="*/ 2541347 w 4308794"/>
              <a:gd name="connsiteY2" fmla="*/ 70 h 4641589"/>
              <a:gd name="connsiteX3" fmla="*/ 2640355 w 4308794"/>
              <a:gd name="connsiteY3" fmla="*/ 672240 h 4641589"/>
              <a:gd name="connsiteX4" fmla="*/ 4265016 w 4308794"/>
              <a:gd name="connsiteY4" fmla="*/ 372432 h 4641589"/>
              <a:gd name="connsiteX5" fmla="*/ 4308794 w 4308794"/>
              <a:gd name="connsiteY5" fmla="*/ 3490485 h 4641589"/>
              <a:gd name="connsiteX6" fmla="*/ 0 w 4308794"/>
              <a:gd name="connsiteY6" fmla="*/ 4641589 h 4641589"/>
              <a:gd name="connsiteX0" fmla="*/ 0 w 4281996"/>
              <a:gd name="connsiteY0" fmla="*/ 4641589 h 4641589"/>
              <a:gd name="connsiteX1" fmla="*/ 52276 w 4281996"/>
              <a:gd name="connsiteY1" fmla="*/ 42929 h 4641589"/>
              <a:gd name="connsiteX2" fmla="*/ 2541347 w 4281996"/>
              <a:gd name="connsiteY2" fmla="*/ 70 h 4641589"/>
              <a:gd name="connsiteX3" fmla="*/ 2640355 w 4281996"/>
              <a:gd name="connsiteY3" fmla="*/ 672240 h 4641589"/>
              <a:gd name="connsiteX4" fmla="*/ 4265016 w 4281996"/>
              <a:gd name="connsiteY4" fmla="*/ 372432 h 4641589"/>
              <a:gd name="connsiteX5" fmla="*/ 4281996 w 4281996"/>
              <a:gd name="connsiteY5" fmla="*/ 4640681 h 4641589"/>
              <a:gd name="connsiteX6" fmla="*/ 0 w 4281996"/>
              <a:gd name="connsiteY6" fmla="*/ 4641589 h 4641589"/>
              <a:gd name="connsiteX0" fmla="*/ 0 w 4281996"/>
              <a:gd name="connsiteY0" fmla="*/ 4701356 h 4701356"/>
              <a:gd name="connsiteX1" fmla="*/ 38878 w 4281996"/>
              <a:gd name="connsiteY1" fmla="*/ 0 h 4701356"/>
              <a:gd name="connsiteX2" fmla="*/ 2541347 w 4281996"/>
              <a:gd name="connsiteY2" fmla="*/ 59837 h 4701356"/>
              <a:gd name="connsiteX3" fmla="*/ 2640355 w 4281996"/>
              <a:gd name="connsiteY3" fmla="*/ 732007 h 4701356"/>
              <a:gd name="connsiteX4" fmla="*/ 4265016 w 4281996"/>
              <a:gd name="connsiteY4" fmla="*/ 432199 h 4701356"/>
              <a:gd name="connsiteX5" fmla="*/ 4281996 w 4281996"/>
              <a:gd name="connsiteY5" fmla="*/ 4700448 h 4701356"/>
              <a:gd name="connsiteX6" fmla="*/ 0 w 4281996"/>
              <a:gd name="connsiteY6" fmla="*/ 4701356 h 4701356"/>
              <a:gd name="connsiteX0" fmla="*/ 0 w 4275296"/>
              <a:gd name="connsiteY0" fmla="*/ 4899901 h 4899901"/>
              <a:gd name="connsiteX1" fmla="*/ 32178 w 4275296"/>
              <a:gd name="connsiteY1" fmla="*/ 0 h 4899901"/>
              <a:gd name="connsiteX2" fmla="*/ 2534647 w 4275296"/>
              <a:gd name="connsiteY2" fmla="*/ 59837 h 4899901"/>
              <a:gd name="connsiteX3" fmla="*/ 2633655 w 4275296"/>
              <a:gd name="connsiteY3" fmla="*/ 732007 h 4899901"/>
              <a:gd name="connsiteX4" fmla="*/ 4258316 w 4275296"/>
              <a:gd name="connsiteY4" fmla="*/ 432199 h 4899901"/>
              <a:gd name="connsiteX5" fmla="*/ 4275296 w 4275296"/>
              <a:gd name="connsiteY5" fmla="*/ 4700448 h 4899901"/>
              <a:gd name="connsiteX6" fmla="*/ 0 w 4275296"/>
              <a:gd name="connsiteY6" fmla="*/ 4899901 h 4899901"/>
              <a:gd name="connsiteX0" fmla="*/ 0 w 4308793"/>
              <a:gd name="connsiteY0" fmla="*/ 4899901 h 4905841"/>
              <a:gd name="connsiteX1" fmla="*/ 32178 w 4308793"/>
              <a:gd name="connsiteY1" fmla="*/ 0 h 4905841"/>
              <a:gd name="connsiteX2" fmla="*/ 2534647 w 4308793"/>
              <a:gd name="connsiteY2" fmla="*/ 59837 h 4905841"/>
              <a:gd name="connsiteX3" fmla="*/ 2633655 w 4308793"/>
              <a:gd name="connsiteY3" fmla="*/ 732007 h 4905841"/>
              <a:gd name="connsiteX4" fmla="*/ 4258316 w 4308793"/>
              <a:gd name="connsiteY4" fmla="*/ 432199 h 4905841"/>
              <a:gd name="connsiteX5" fmla="*/ 4308793 w 4308793"/>
              <a:gd name="connsiteY5" fmla="*/ 4905841 h 4905841"/>
              <a:gd name="connsiteX6" fmla="*/ 0 w 4308793"/>
              <a:gd name="connsiteY6" fmla="*/ 4899901 h 4905841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2633655 w 4308793"/>
              <a:gd name="connsiteY2" fmla="*/ 299808 h 4473642"/>
              <a:gd name="connsiteX3" fmla="*/ 4258316 w 4308793"/>
              <a:gd name="connsiteY3" fmla="*/ 0 h 4473642"/>
              <a:gd name="connsiteX4" fmla="*/ 4308793 w 4308793"/>
              <a:gd name="connsiteY4" fmla="*/ 4473642 h 4473642"/>
              <a:gd name="connsiteX5" fmla="*/ 0 w 4308793"/>
              <a:gd name="connsiteY5" fmla="*/ 4467702 h 4473642"/>
              <a:gd name="connsiteX0" fmla="*/ 0 w 4308793"/>
              <a:gd name="connsiteY0" fmla="*/ 4665281 h 4671221"/>
              <a:gd name="connsiteX1" fmla="*/ 19834 w 4308793"/>
              <a:gd name="connsiteY1" fmla="*/ 1178190 h 4671221"/>
              <a:gd name="connsiteX2" fmla="*/ 4258316 w 4308793"/>
              <a:gd name="connsiteY2" fmla="*/ 197579 h 4671221"/>
              <a:gd name="connsiteX3" fmla="*/ 4308793 w 4308793"/>
              <a:gd name="connsiteY3" fmla="*/ 4671221 h 4671221"/>
              <a:gd name="connsiteX4" fmla="*/ 0 w 4308793"/>
              <a:gd name="connsiteY4" fmla="*/ 4665281 h 4671221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3663 w 4308793"/>
              <a:gd name="connsiteY1" fmla="*/ 166985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581231 h 4587171"/>
              <a:gd name="connsiteX1" fmla="*/ 13663 w 4308793"/>
              <a:gd name="connsiteY1" fmla="*/ 280514 h 4587171"/>
              <a:gd name="connsiteX2" fmla="*/ 4245974 w 4308793"/>
              <a:gd name="connsiteY2" fmla="*/ 0 h 4587171"/>
              <a:gd name="connsiteX3" fmla="*/ 4308793 w 4308793"/>
              <a:gd name="connsiteY3" fmla="*/ 4587171 h 4587171"/>
              <a:gd name="connsiteX4" fmla="*/ 0 w 4308793"/>
              <a:gd name="connsiteY4" fmla="*/ 4581231 h 4587171"/>
              <a:gd name="connsiteX0" fmla="*/ 0 w 4308793"/>
              <a:gd name="connsiteY0" fmla="*/ 4556002 h 4561942"/>
              <a:gd name="connsiteX1" fmla="*/ 13663 w 4308793"/>
              <a:gd name="connsiteY1" fmla="*/ 255285 h 4561942"/>
              <a:gd name="connsiteX2" fmla="*/ 3770791 w 4308793"/>
              <a:gd name="connsiteY2" fmla="*/ 0 h 4561942"/>
              <a:gd name="connsiteX3" fmla="*/ 4308793 w 4308793"/>
              <a:gd name="connsiteY3" fmla="*/ 4561942 h 4561942"/>
              <a:gd name="connsiteX4" fmla="*/ 0 w 4308793"/>
              <a:gd name="connsiteY4" fmla="*/ 4556002 h 4561942"/>
              <a:gd name="connsiteX0" fmla="*/ 0 w 3770791"/>
              <a:gd name="connsiteY0" fmla="*/ 4556002 h 4556002"/>
              <a:gd name="connsiteX1" fmla="*/ 13663 w 3770791"/>
              <a:gd name="connsiteY1" fmla="*/ 255285 h 4556002"/>
              <a:gd name="connsiteX2" fmla="*/ 3770791 w 3770791"/>
              <a:gd name="connsiteY2" fmla="*/ 0 h 4556002"/>
              <a:gd name="connsiteX3" fmla="*/ 3722528 w 3770791"/>
              <a:gd name="connsiteY3" fmla="*/ 4549327 h 4556002"/>
              <a:gd name="connsiteX4" fmla="*/ 0 w 3770791"/>
              <a:gd name="connsiteY4" fmla="*/ 4556002 h 4556002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61942 h 4568617"/>
              <a:gd name="connsiteX4" fmla="*/ 0 w 3722528"/>
              <a:gd name="connsiteY4" fmla="*/ 4568617 h 4568617"/>
              <a:gd name="connsiteX0" fmla="*/ 0 w 3722528"/>
              <a:gd name="connsiteY0" fmla="*/ 4568617 h 4580864"/>
              <a:gd name="connsiteX1" fmla="*/ 13663 w 3722528"/>
              <a:gd name="connsiteY1" fmla="*/ 267900 h 4580864"/>
              <a:gd name="connsiteX2" fmla="*/ 3709079 w 3722528"/>
              <a:gd name="connsiteY2" fmla="*/ 0 h 4580864"/>
              <a:gd name="connsiteX3" fmla="*/ 3722528 w 3722528"/>
              <a:gd name="connsiteY3" fmla="*/ 4580864 h 4580864"/>
              <a:gd name="connsiteX4" fmla="*/ 0 w 3722528"/>
              <a:gd name="connsiteY4" fmla="*/ 4568617 h 4580864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24467 h 4524467"/>
              <a:gd name="connsiteX1" fmla="*/ 13663 w 3722528"/>
              <a:gd name="connsiteY1" fmla="*/ 267900 h 4524467"/>
              <a:gd name="connsiteX2" fmla="*/ 3709079 w 3722528"/>
              <a:gd name="connsiteY2" fmla="*/ 0 h 4524467"/>
              <a:gd name="connsiteX3" fmla="*/ 3722528 w 3722528"/>
              <a:gd name="connsiteY3" fmla="*/ 4524099 h 4524467"/>
              <a:gd name="connsiteX4" fmla="*/ 0 w 3722528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3709079 w 3709079"/>
              <a:gd name="connsiteY2" fmla="*/ 0 h 4524467"/>
              <a:gd name="connsiteX3" fmla="*/ 3691671 w 3709079"/>
              <a:gd name="connsiteY3" fmla="*/ 4524099 h 4524467"/>
              <a:gd name="connsiteX4" fmla="*/ 0 w 3709079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2587292 w 3709079"/>
              <a:gd name="connsiteY2" fmla="*/ 82227 h 4524467"/>
              <a:gd name="connsiteX3" fmla="*/ 3709079 w 3709079"/>
              <a:gd name="connsiteY3" fmla="*/ 0 h 4524467"/>
              <a:gd name="connsiteX4" fmla="*/ 3691671 w 3709079"/>
              <a:gd name="connsiteY4" fmla="*/ 4524099 h 4524467"/>
              <a:gd name="connsiteX5" fmla="*/ 0 w 3709079"/>
              <a:gd name="connsiteY5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4115272"/>
              <a:gd name="connsiteY0" fmla="*/ 4704774 h 4704774"/>
              <a:gd name="connsiteX1" fmla="*/ 13663 w 4115272"/>
              <a:gd name="connsiteY1" fmla="*/ 448207 h 4704774"/>
              <a:gd name="connsiteX2" fmla="*/ 2587292 w 4115272"/>
              <a:gd name="connsiteY2" fmla="*/ 262534 h 4704774"/>
              <a:gd name="connsiteX3" fmla="*/ 3709079 w 4115272"/>
              <a:gd name="connsiteY3" fmla="*/ 180307 h 4704774"/>
              <a:gd name="connsiteX4" fmla="*/ 3704281 w 4115272"/>
              <a:gd name="connsiteY4" fmla="*/ 394984 h 4704774"/>
              <a:gd name="connsiteX5" fmla="*/ 3691671 w 4115272"/>
              <a:gd name="connsiteY5" fmla="*/ 4704406 h 4704774"/>
              <a:gd name="connsiteX6" fmla="*/ 0 w 4115272"/>
              <a:gd name="connsiteY6" fmla="*/ 4704774 h 4704774"/>
              <a:gd name="connsiteX0" fmla="*/ 0 w 3791225"/>
              <a:gd name="connsiteY0" fmla="*/ 4704774 h 4710235"/>
              <a:gd name="connsiteX1" fmla="*/ 13663 w 3791225"/>
              <a:gd name="connsiteY1" fmla="*/ 448207 h 4710235"/>
              <a:gd name="connsiteX2" fmla="*/ 2587292 w 3791225"/>
              <a:gd name="connsiteY2" fmla="*/ 262534 h 4710235"/>
              <a:gd name="connsiteX3" fmla="*/ 3709079 w 3791225"/>
              <a:gd name="connsiteY3" fmla="*/ 180307 h 4710235"/>
              <a:gd name="connsiteX4" fmla="*/ 3704281 w 3791225"/>
              <a:gd name="connsiteY4" fmla="*/ 394984 h 4710235"/>
              <a:gd name="connsiteX5" fmla="*/ 3691671 w 3791225"/>
              <a:gd name="connsiteY5" fmla="*/ 4704406 h 4710235"/>
              <a:gd name="connsiteX6" fmla="*/ 0 w 3791225"/>
              <a:gd name="connsiteY6" fmla="*/ 4704774 h 4710235"/>
              <a:gd name="connsiteX0" fmla="*/ 0 w 3767357"/>
              <a:gd name="connsiteY0" fmla="*/ 4456474 h 4461935"/>
              <a:gd name="connsiteX1" fmla="*/ 13663 w 3767357"/>
              <a:gd name="connsiteY1" fmla="*/ 199907 h 4461935"/>
              <a:gd name="connsiteX2" fmla="*/ 2587292 w 3767357"/>
              <a:gd name="connsiteY2" fmla="*/ 14234 h 4461935"/>
              <a:gd name="connsiteX3" fmla="*/ 2708082 w 3767357"/>
              <a:gd name="connsiteY3" fmla="*/ 916312 h 4461935"/>
              <a:gd name="connsiteX4" fmla="*/ 3704281 w 3767357"/>
              <a:gd name="connsiteY4" fmla="*/ 146684 h 4461935"/>
              <a:gd name="connsiteX5" fmla="*/ 3691671 w 3767357"/>
              <a:gd name="connsiteY5" fmla="*/ 4456106 h 4461935"/>
              <a:gd name="connsiteX6" fmla="*/ 0 w 3767357"/>
              <a:gd name="connsiteY6" fmla="*/ 4456474 h 4461935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04281"/>
              <a:gd name="connsiteY0" fmla="*/ 4466017 h 4471478"/>
              <a:gd name="connsiteX1" fmla="*/ 13663 w 3704281"/>
              <a:gd name="connsiteY1" fmla="*/ 209450 h 4471478"/>
              <a:gd name="connsiteX2" fmla="*/ 2587292 w 3704281"/>
              <a:gd name="connsiteY2" fmla="*/ 23777 h 4471478"/>
              <a:gd name="connsiteX3" fmla="*/ 2708082 w 3704281"/>
              <a:gd name="connsiteY3" fmla="*/ 925855 h 4471478"/>
              <a:gd name="connsiteX4" fmla="*/ 3704281 w 3704281"/>
              <a:gd name="connsiteY4" fmla="*/ 156227 h 4471478"/>
              <a:gd name="connsiteX5" fmla="*/ 3691671 w 3704281"/>
              <a:gd name="connsiteY5" fmla="*/ 4465649 h 4471478"/>
              <a:gd name="connsiteX6" fmla="*/ 0 w 3704281"/>
              <a:gd name="connsiteY6" fmla="*/ 4466017 h 4471478"/>
              <a:gd name="connsiteX0" fmla="*/ 0 w 3704301"/>
              <a:gd name="connsiteY0" fmla="*/ 4442240 h 4447701"/>
              <a:gd name="connsiteX1" fmla="*/ 13663 w 3704301"/>
              <a:gd name="connsiteY1" fmla="*/ 185673 h 4447701"/>
              <a:gd name="connsiteX2" fmla="*/ 2587292 w 3704301"/>
              <a:gd name="connsiteY2" fmla="*/ 0 h 4447701"/>
              <a:gd name="connsiteX3" fmla="*/ 2708082 w 3704301"/>
              <a:gd name="connsiteY3" fmla="*/ 902078 h 4447701"/>
              <a:gd name="connsiteX4" fmla="*/ 3704281 w 3704301"/>
              <a:gd name="connsiteY4" fmla="*/ 132450 h 4447701"/>
              <a:gd name="connsiteX5" fmla="*/ 3691671 w 3704301"/>
              <a:gd name="connsiteY5" fmla="*/ 4441872 h 4447701"/>
              <a:gd name="connsiteX6" fmla="*/ 0 w 3704301"/>
              <a:gd name="connsiteY6" fmla="*/ 4442240 h 4447701"/>
              <a:gd name="connsiteX0" fmla="*/ 0 w 3773331"/>
              <a:gd name="connsiteY0" fmla="*/ 4570084 h 4575545"/>
              <a:gd name="connsiteX1" fmla="*/ 13663 w 3773331"/>
              <a:gd name="connsiteY1" fmla="*/ 313517 h 4575545"/>
              <a:gd name="connsiteX2" fmla="*/ 2587292 w 3773331"/>
              <a:gd name="connsiteY2" fmla="*/ 127844 h 4575545"/>
              <a:gd name="connsiteX3" fmla="*/ 2626241 w 3773331"/>
              <a:gd name="connsiteY3" fmla="*/ 457352 h 4575545"/>
              <a:gd name="connsiteX4" fmla="*/ 3704281 w 3773331"/>
              <a:gd name="connsiteY4" fmla="*/ 260294 h 4575545"/>
              <a:gd name="connsiteX5" fmla="*/ 3691671 w 3773331"/>
              <a:gd name="connsiteY5" fmla="*/ 4569716 h 4575545"/>
              <a:gd name="connsiteX6" fmla="*/ 0 w 3773331"/>
              <a:gd name="connsiteY6" fmla="*/ 4570084 h 457554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56"/>
              <a:gd name="connsiteY0" fmla="*/ 4432638 h 4438099"/>
              <a:gd name="connsiteX1" fmla="*/ 13663 w 3704356"/>
              <a:gd name="connsiteY1" fmla="*/ 176071 h 4438099"/>
              <a:gd name="connsiteX2" fmla="*/ 2471410 w 3704356"/>
              <a:gd name="connsiteY2" fmla="*/ 0 h 4438099"/>
              <a:gd name="connsiteX3" fmla="*/ 2626241 w 3704356"/>
              <a:gd name="connsiteY3" fmla="*/ 319906 h 4438099"/>
              <a:gd name="connsiteX4" fmla="*/ 3704281 w 3704356"/>
              <a:gd name="connsiteY4" fmla="*/ 122848 h 4438099"/>
              <a:gd name="connsiteX5" fmla="*/ 3691671 w 3704356"/>
              <a:gd name="connsiteY5" fmla="*/ 4432270 h 4438099"/>
              <a:gd name="connsiteX6" fmla="*/ 0 w 3704356"/>
              <a:gd name="connsiteY6" fmla="*/ 4432638 h 4438099"/>
              <a:gd name="connsiteX0" fmla="*/ 0 w 3704354"/>
              <a:gd name="connsiteY0" fmla="*/ 4448642 h 4454103"/>
              <a:gd name="connsiteX1" fmla="*/ 13663 w 3704354"/>
              <a:gd name="connsiteY1" fmla="*/ 192075 h 4454103"/>
              <a:gd name="connsiteX2" fmla="*/ 2581028 w 3704354"/>
              <a:gd name="connsiteY2" fmla="*/ 0 h 4454103"/>
              <a:gd name="connsiteX3" fmla="*/ 2626241 w 3704354"/>
              <a:gd name="connsiteY3" fmla="*/ 335910 h 4454103"/>
              <a:gd name="connsiteX4" fmla="*/ 3704281 w 3704354"/>
              <a:gd name="connsiteY4" fmla="*/ 138852 h 4454103"/>
              <a:gd name="connsiteX5" fmla="*/ 3691671 w 3704354"/>
              <a:gd name="connsiteY5" fmla="*/ 4448274 h 4454103"/>
              <a:gd name="connsiteX6" fmla="*/ 0 w 3704354"/>
              <a:gd name="connsiteY6" fmla="*/ 4448642 h 44541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33"/>
              <a:gd name="connsiteY0" fmla="*/ 4448741 h 4454202"/>
              <a:gd name="connsiteX1" fmla="*/ 13663 w 3704333"/>
              <a:gd name="connsiteY1" fmla="*/ 192174 h 4454202"/>
              <a:gd name="connsiteX2" fmla="*/ 2581028 w 3704333"/>
              <a:gd name="connsiteY2" fmla="*/ 99 h 4454202"/>
              <a:gd name="connsiteX3" fmla="*/ 2626241 w 3704333"/>
              <a:gd name="connsiteY3" fmla="*/ 336009 h 4454202"/>
              <a:gd name="connsiteX4" fmla="*/ 3704281 w 3704333"/>
              <a:gd name="connsiteY4" fmla="*/ 138951 h 4454202"/>
              <a:gd name="connsiteX5" fmla="*/ 3691671 w 3704333"/>
              <a:gd name="connsiteY5" fmla="*/ 4448373 h 4454202"/>
              <a:gd name="connsiteX6" fmla="*/ 0 w 3704333"/>
              <a:gd name="connsiteY6" fmla="*/ 4448741 h 4454202"/>
              <a:gd name="connsiteX0" fmla="*/ 0 w 3704342"/>
              <a:gd name="connsiteY0" fmla="*/ 4448722 h 4454183"/>
              <a:gd name="connsiteX1" fmla="*/ 13663 w 3704342"/>
              <a:gd name="connsiteY1" fmla="*/ 192155 h 4454183"/>
              <a:gd name="connsiteX2" fmla="*/ 2581028 w 3704342"/>
              <a:gd name="connsiteY2" fmla="*/ 80 h 4454183"/>
              <a:gd name="connsiteX3" fmla="*/ 2626241 w 3704342"/>
              <a:gd name="connsiteY3" fmla="*/ 335990 h 4454183"/>
              <a:gd name="connsiteX4" fmla="*/ 3704281 w 3704342"/>
              <a:gd name="connsiteY4" fmla="*/ 138932 h 4454183"/>
              <a:gd name="connsiteX5" fmla="*/ 3691671 w 3704342"/>
              <a:gd name="connsiteY5" fmla="*/ 4448354 h 4454183"/>
              <a:gd name="connsiteX6" fmla="*/ 0 w 3704342"/>
              <a:gd name="connsiteY6" fmla="*/ 4448722 h 4454183"/>
              <a:gd name="connsiteX0" fmla="*/ 0 w 3704341"/>
              <a:gd name="connsiteY0" fmla="*/ 4448730 h 4454191"/>
              <a:gd name="connsiteX1" fmla="*/ 13663 w 3704341"/>
              <a:gd name="connsiteY1" fmla="*/ 192163 h 4454191"/>
              <a:gd name="connsiteX2" fmla="*/ 2581028 w 3704341"/>
              <a:gd name="connsiteY2" fmla="*/ 88 h 4454191"/>
              <a:gd name="connsiteX3" fmla="*/ 2626241 w 3704341"/>
              <a:gd name="connsiteY3" fmla="*/ 335998 h 4454191"/>
              <a:gd name="connsiteX4" fmla="*/ 3704281 w 3704341"/>
              <a:gd name="connsiteY4" fmla="*/ 138940 h 4454191"/>
              <a:gd name="connsiteX5" fmla="*/ 3691671 w 3704341"/>
              <a:gd name="connsiteY5" fmla="*/ 4448362 h 4454191"/>
              <a:gd name="connsiteX6" fmla="*/ 0 w 3704341"/>
              <a:gd name="connsiteY6" fmla="*/ 4448730 h 4454191"/>
              <a:gd name="connsiteX0" fmla="*/ 0 w 3704341"/>
              <a:gd name="connsiteY0" fmla="*/ 4448744 h 4454205"/>
              <a:gd name="connsiteX1" fmla="*/ 13663 w 3704341"/>
              <a:gd name="connsiteY1" fmla="*/ 192177 h 4454205"/>
              <a:gd name="connsiteX2" fmla="*/ 2581028 w 3704341"/>
              <a:gd name="connsiteY2" fmla="*/ 102 h 4454205"/>
              <a:gd name="connsiteX3" fmla="*/ 2626241 w 3704341"/>
              <a:gd name="connsiteY3" fmla="*/ 336012 h 4454205"/>
              <a:gd name="connsiteX4" fmla="*/ 3704281 w 3704341"/>
              <a:gd name="connsiteY4" fmla="*/ 138954 h 4454205"/>
              <a:gd name="connsiteX5" fmla="*/ 3691671 w 3704341"/>
              <a:gd name="connsiteY5" fmla="*/ 4448376 h 4454205"/>
              <a:gd name="connsiteX6" fmla="*/ 0 w 3704341"/>
              <a:gd name="connsiteY6" fmla="*/ 4448744 h 4454205"/>
              <a:gd name="connsiteX0" fmla="*/ 0 w 3704342"/>
              <a:gd name="connsiteY0" fmla="*/ 4448736 h 4454197"/>
              <a:gd name="connsiteX1" fmla="*/ 13663 w 3704342"/>
              <a:gd name="connsiteY1" fmla="*/ 192169 h 4454197"/>
              <a:gd name="connsiteX2" fmla="*/ 2581028 w 3704342"/>
              <a:gd name="connsiteY2" fmla="*/ 94 h 4454197"/>
              <a:gd name="connsiteX3" fmla="*/ 2626241 w 3704342"/>
              <a:gd name="connsiteY3" fmla="*/ 336004 h 4454197"/>
              <a:gd name="connsiteX4" fmla="*/ 3704281 w 3704342"/>
              <a:gd name="connsiteY4" fmla="*/ 138946 h 4454197"/>
              <a:gd name="connsiteX5" fmla="*/ 3691671 w 3704342"/>
              <a:gd name="connsiteY5" fmla="*/ 4448368 h 4454197"/>
              <a:gd name="connsiteX6" fmla="*/ 0 w 3704342"/>
              <a:gd name="connsiteY6" fmla="*/ 4448736 h 4454197"/>
              <a:gd name="connsiteX0" fmla="*/ 0 w 3704346"/>
              <a:gd name="connsiteY0" fmla="*/ 4448747 h 4454208"/>
              <a:gd name="connsiteX1" fmla="*/ 13663 w 3704346"/>
              <a:gd name="connsiteY1" fmla="*/ 192180 h 4454208"/>
              <a:gd name="connsiteX2" fmla="*/ 2581028 w 3704346"/>
              <a:gd name="connsiteY2" fmla="*/ 105 h 4454208"/>
              <a:gd name="connsiteX3" fmla="*/ 2692012 w 3704346"/>
              <a:gd name="connsiteY3" fmla="*/ 297606 h 4454208"/>
              <a:gd name="connsiteX4" fmla="*/ 3704281 w 3704346"/>
              <a:gd name="connsiteY4" fmla="*/ 138957 h 4454208"/>
              <a:gd name="connsiteX5" fmla="*/ 3691671 w 3704346"/>
              <a:gd name="connsiteY5" fmla="*/ 4448379 h 4454208"/>
              <a:gd name="connsiteX6" fmla="*/ 0 w 3704346"/>
              <a:gd name="connsiteY6" fmla="*/ 4448747 h 4454208"/>
              <a:gd name="connsiteX0" fmla="*/ 0 w 3704343"/>
              <a:gd name="connsiteY0" fmla="*/ 4448739 h 4454200"/>
              <a:gd name="connsiteX1" fmla="*/ 13663 w 3704343"/>
              <a:gd name="connsiteY1" fmla="*/ 192172 h 4454200"/>
              <a:gd name="connsiteX2" fmla="*/ 2581028 w 3704343"/>
              <a:gd name="connsiteY2" fmla="*/ 97 h 4454200"/>
              <a:gd name="connsiteX3" fmla="*/ 2641901 w 3704343"/>
              <a:gd name="connsiteY3" fmla="*/ 326405 h 4454200"/>
              <a:gd name="connsiteX4" fmla="*/ 3704281 w 3704343"/>
              <a:gd name="connsiteY4" fmla="*/ 138949 h 4454200"/>
              <a:gd name="connsiteX5" fmla="*/ 3691671 w 3704343"/>
              <a:gd name="connsiteY5" fmla="*/ 4448371 h 4454200"/>
              <a:gd name="connsiteX6" fmla="*/ 0 w 3704343"/>
              <a:gd name="connsiteY6" fmla="*/ 4448739 h 44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343" h="4454200">
                <a:moveTo>
                  <a:pt x="0" y="4448739"/>
                </a:moveTo>
                <a:cubicBezTo>
                  <a:pt x="6831" y="2298380"/>
                  <a:pt x="9109" y="1625744"/>
                  <a:pt x="13663" y="192172"/>
                </a:cubicBezTo>
                <a:lnTo>
                  <a:pt x="2581028" y="97"/>
                </a:lnTo>
                <a:cubicBezTo>
                  <a:pt x="2583708" y="-6487"/>
                  <a:pt x="2637978" y="326032"/>
                  <a:pt x="2641901" y="326405"/>
                </a:cubicBezTo>
                <a:cubicBezTo>
                  <a:pt x="2650280" y="327202"/>
                  <a:pt x="3713708" y="135083"/>
                  <a:pt x="3704281" y="138949"/>
                </a:cubicBezTo>
                <a:cubicBezTo>
                  <a:pt x="3699281" y="142407"/>
                  <a:pt x="3656720" y="4435410"/>
                  <a:pt x="3691671" y="4448371"/>
                </a:cubicBezTo>
                <a:cubicBezTo>
                  <a:pt x="3726622" y="4461332"/>
                  <a:pt x="1230557" y="4448616"/>
                  <a:pt x="0" y="4448739"/>
                </a:cubicBez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l-NL" dirty="0"/>
              <a:t>Klik om afbeelding te plaatsen</a:t>
            </a:r>
          </a:p>
        </p:txBody>
      </p:sp>
      <p:sp>
        <p:nvSpPr>
          <p:cNvPr id="4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86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865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865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865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86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5"/>
            <a:ext cx="3675062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865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122357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6"/>
            <a:ext cx="3675062" cy="8426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865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40" y="970845"/>
            <a:ext cx="3675062" cy="8426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865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5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86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865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865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865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86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12"/>
          <p:cNvSpPr>
            <a:spLocks noGrp="1"/>
          </p:cNvSpPr>
          <p:nvPr>
            <p:ph type="body" sz="quarter" idx="18"/>
          </p:nvPr>
        </p:nvSpPr>
        <p:spPr>
          <a:xfrm>
            <a:off x="4932040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86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865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865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865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86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594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jdelijke aanduiding voor afbeelding 5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26534"/>
            <a:ext cx="9141325" cy="444199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nl-NL" dirty="0"/>
          </a:p>
        </p:txBody>
      </p:sp>
      <p:sp>
        <p:nvSpPr>
          <p:cNvPr id="15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007999" y="-1"/>
            <a:ext cx="6480000" cy="864000"/>
          </a:xfrm>
          <a:prstGeom prst="rect">
            <a:avLst/>
          </a:prstGeom>
        </p:spPr>
        <p:txBody>
          <a:bodyPr vert="horz" wrap="none" lIns="0" tIns="0" rIns="0" bIns="0" anchor="b" anchorCtr="0"/>
          <a:lstStyle>
            <a:lvl1pPr marL="0" indent="0">
              <a:spcBef>
                <a:spcPts val="0"/>
              </a:spcBef>
              <a:buFontTx/>
              <a:buNone/>
              <a:defRPr sz="2600" b="1" i="0" ker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Klik</a:t>
            </a:r>
          </a:p>
        </p:txBody>
      </p:sp>
      <p:sp>
        <p:nvSpPr>
          <p:cNvPr id="16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07999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  <p:sp>
        <p:nvSpPr>
          <p:cNvPr id="17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008000"/>
            <a:ext cx="7742738" cy="39746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8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</p:spTree>
    <p:extLst>
      <p:ext uri="{BB962C8B-B14F-4D97-AF65-F5344CB8AC3E}">
        <p14:creationId xmlns:p14="http://schemas.microsoft.com/office/powerpoint/2010/main" val="88563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uur en betaalbaarh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9403" y="4076700"/>
            <a:ext cx="3048000" cy="1066800"/>
          </a:xfrm>
          <a:prstGeom prst="rect">
            <a:avLst/>
          </a:prstGeom>
        </p:spPr>
      </p:pic>
      <p:sp>
        <p:nvSpPr>
          <p:cNvPr id="10" name="Tijdelijke aanduiding voor tekst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08001" y="1368000"/>
            <a:ext cx="5673220" cy="934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6500" b="1" i="0">
                <a:solidFill>
                  <a:srgbClr val="2683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3B7D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3B7D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3B7D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3B7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3420000"/>
            <a:ext cx="5668571" cy="1118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600" kern="0">
                <a:solidFill>
                  <a:srgbClr val="26835A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klik om extra teksten toe te voegen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000" y="4538133"/>
            <a:ext cx="5673220" cy="6004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800" kern="0">
                <a:solidFill>
                  <a:srgbClr val="26835A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Evt. datum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26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199" y="4500000"/>
            <a:ext cx="8686801" cy="643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600" b="1" i="0">
                <a:solidFill>
                  <a:srgbClr val="004A93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-4234" y="-12702"/>
            <a:ext cx="9155955" cy="4205816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67858 h 4254633"/>
              <a:gd name="connsiteX1" fmla="*/ 859225 w 9101927"/>
              <a:gd name="connsiteY1" fmla="*/ 14641 h 4254633"/>
              <a:gd name="connsiteX2" fmla="*/ 7356405 w 9101927"/>
              <a:gd name="connsiteY2" fmla="*/ 27443 h 4254633"/>
              <a:gd name="connsiteX3" fmla="*/ 7483600 w 9101927"/>
              <a:gd name="connsiteY3" fmla="*/ 738023 h 4254633"/>
              <a:gd name="connsiteX4" fmla="*/ 9058149 w 9101927"/>
              <a:gd name="connsiteY4" fmla="*/ 412608 h 4254633"/>
              <a:gd name="connsiteX5" fmla="*/ 9101927 w 9101927"/>
              <a:gd name="connsiteY5" fmla="*/ 3530661 h 4254633"/>
              <a:gd name="connsiteX6" fmla="*/ 5207439 w 9101927"/>
              <a:gd name="connsiteY6" fmla="*/ 3757991 h 4254633"/>
              <a:gd name="connsiteX7" fmla="*/ 5333819 w 9101927"/>
              <a:gd name="connsiteY7" fmla="*/ 4254633 h 4254633"/>
              <a:gd name="connsiteX8" fmla="*/ 4574917 w 9101927"/>
              <a:gd name="connsiteY8" fmla="*/ 3796814 h 4254633"/>
              <a:gd name="connsiteX9" fmla="*/ 404980 w 9101927"/>
              <a:gd name="connsiteY9" fmla="*/ 4065588 h 4254633"/>
              <a:gd name="connsiteX10" fmla="*/ 0 w 9101927"/>
              <a:gd name="connsiteY10" fmla="*/ 1154125 h 4254633"/>
              <a:gd name="connsiteX11" fmla="*/ 1018341 w 9101927"/>
              <a:gd name="connsiteY11" fmla="*/ 967858 h 4254633"/>
              <a:gd name="connsiteX0" fmla="*/ 1018341 w 9101927"/>
              <a:gd name="connsiteY0" fmla="*/ 1020796 h 4307571"/>
              <a:gd name="connsiteX1" fmla="*/ 859225 w 9101927"/>
              <a:gd name="connsiteY1" fmla="*/ 67579 h 4307571"/>
              <a:gd name="connsiteX2" fmla="*/ 7356405 w 9101927"/>
              <a:gd name="connsiteY2" fmla="*/ 80381 h 4307571"/>
              <a:gd name="connsiteX3" fmla="*/ 7483600 w 9101927"/>
              <a:gd name="connsiteY3" fmla="*/ 790961 h 4307571"/>
              <a:gd name="connsiteX4" fmla="*/ 9058149 w 9101927"/>
              <a:gd name="connsiteY4" fmla="*/ 465546 h 4307571"/>
              <a:gd name="connsiteX5" fmla="*/ 9101927 w 9101927"/>
              <a:gd name="connsiteY5" fmla="*/ 3583599 h 4307571"/>
              <a:gd name="connsiteX6" fmla="*/ 5207439 w 9101927"/>
              <a:gd name="connsiteY6" fmla="*/ 3810929 h 4307571"/>
              <a:gd name="connsiteX7" fmla="*/ 5333819 w 9101927"/>
              <a:gd name="connsiteY7" fmla="*/ 4307571 h 4307571"/>
              <a:gd name="connsiteX8" fmla="*/ 4574917 w 9101927"/>
              <a:gd name="connsiteY8" fmla="*/ 3849752 h 4307571"/>
              <a:gd name="connsiteX9" fmla="*/ 404980 w 9101927"/>
              <a:gd name="connsiteY9" fmla="*/ 4118526 h 4307571"/>
              <a:gd name="connsiteX10" fmla="*/ 0 w 9101927"/>
              <a:gd name="connsiteY10" fmla="*/ 1207063 h 4307571"/>
              <a:gd name="connsiteX11" fmla="*/ 1018341 w 9101927"/>
              <a:gd name="connsiteY11" fmla="*/ 1020796 h 4307571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05813 w 9089399"/>
              <a:gd name="connsiteY0" fmla="*/ 953217 h 4239992"/>
              <a:gd name="connsiteX1" fmla="*/ 846697 w 9089399"/>
              <a:gd name="connsiteY1" fmla="*/ 0 h 4239992"/>
              <a:gd name="connsiteX2" fmla="*/ 7343877 w 9089399"/>
              <a:gd name="connsiteY2" fmla="*/ 12802 h 4239992"/>
              <a:gd name="connsiteX3" fmla="*/ 7471072 w 9089399"/>
              <a:gd name="connsiteY3" fmla="*/ 723382 h 4239992"/>
              <a:gd name="connsiteX4" fmla="*/ 9050842 w 9089399"/>
              <a:gd name="connsiteY4" fmla="*/ 431043 h 4239992"/>
              <a:gd name="connsiteX5" fmla="*/ 9089399 w 9089399"/>
              <a:gd name="connsiteY5" fmla="*/ 3516020 h 4239992"/>
              <a:gd name="connsiteX6" fmla="*/ 5194911 w 9089399"/>
              <a:gd name="connsiteY6" fmla="*/ 3743350 h 4239992"/>
              <a:gd name="connsiteX7" fmla="*/ 5321291 w 9089399"/>
              <a:gd name="connsiteY7" fmla="*/ 4239992 h 4239992"/>
              <a:gd name="connsiteX8" fmla="*/ 4562389 w 9089399"/>
              <a:gd name="connsiteY8" fmla="*/ 3782173 h 4239992"/>
              <a:gd name="connsiteX9" fmla="*/ 392452 w 9089399"/>
              <a:gd name="connsiteY9" fmla="*/ 4050947 h 4239992"/>
              <a:gd name="connsiteX10" fmla="*/ 0 w 9089399"/>
              <a:gd name="connsiteY10" fmla="*/ 1113877 h 4239992"/>
              <a:gd name="connsiteX11" fmla="*/ 1005813 w 9089399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346988 w 9072696"/>
              <a:gd name="connsiteY3" fmla="*/ 838349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29025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31790"/>
              <a:gd name="connsiteY0" fmla="*/ 953217 h 4239992"/>
              <a:gd name="connsiteX1" fmla="*/ 829994 w 9031790"/>
              <a:gd name="connsiteY1" fmla="*/ 0 h 4239992"/>
              <a:gd name="connsiteX2" fmla="*/ 7306720 w 9031790"/>
              <a:gd name="connsiteY2" fmla="*/ 7576 h 4239992"/>
              <a:gd name="connsiteX3" fmla="*/ 7428803 w 9031790"/>
              <a:gd name="connsiteY3" fmla="*/ 728608 h 4239992"/>
              <a:gd name="connsiteX4" fmla="*/ 9029025 w 9031790"/>
              <a:gd name="connsiteY4" fmla="*/ 431043 h 4239992"/>
              <a:gd name="connsiteX5" fmla="*/ 9031790 w 9031790"/>
              <a:gd name="connsiteY5" fmla="*/ 3516022 h 4239992"/>
              <a:gd name="connsiteX6" fmla="*/ 5178208 w 9031790"/>
              <a:gd name="connsiteY6" fmla="*/ 3743350 h 4239992"/>
              <a:gd name="connsiteX7" fmla="*/ 5304588 w 9031790"/>
              <a:gd name="connsiteY7" fmla="*/ 4239992 h 4239992"/>
              <a:gd name="connsiteX8" fmla="*/ 4545686 w 9031790"/>
              <a:gd name="connsiteY8" fmla="*/ 3782173 h 4239992"/>
              <a:gd name="connsiteX9" fmla="*/ 375749 w 9031790"/>
              <a:gd name="connsiteY9" fmla="*/ 4050947 h 4239992"/>
              <a:gd name="connsiteX10" fmla="*/ 0 w 9031790"/>
              <a:gd name="connsiteY10" fmla="*/ 1148019 h 4239992"/>
              <a:gd name="connsiteX11" fmla="*/ 989110 w 9031790"/>
              <a:gd name="connsiteY11" fmla="*/ 953217 h 4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1790" h="4239992">
                <a:moveTo>
                  <a:pt x="989110" y="953217"/>
                </a:moveTo>
                <a:lnTo>
                  <a:pt x="829994" y="0"/>
                </a:lnTo>
                <a:lnTo>
                  <a:pt x="7306720" y="7576"/>
                </a:lnTo>
                <a:lnTo>
                  <a:pt x="7428803" y="728608"/>
                </a:lnTo>
                <a:cubicBezTo>
                  <a:pt x="7433857" y="723357"/>
                  <a:pt x="9022324" y="438626"/>
                  <a:pt x="9029025" y="431043"/>
                </a:cubicBezTo>
                <a:cubicBezTo>
                  <a:pt x="9032192" y="427459"/>
                  <a:pt x="9013138" y="3516714"/>
                  <a:pt x="9031790" y="3516022"/>
                </a:cubicBezTo>
                <a:lnTo>
                  <a:pt x="5178208" y="3743350"/>
                </a:lnTo>
                <a:lnTo>
                  <a:pt x="5304588" y="4239992"/>
                </a:lnTo>
                <a:lnTo>
                  <a:pt x="4545686" y="3782173"/>
                </a:lnTo>
                <a:lnTo>
                  <a:pt x="375749" y="4050947"/>
                </a:lnTo>
                <a:lnTo>
                  <a:pt x="0" y="1148019"/>
                </a:lnTo>
                <a:lnTo>
                  <a:pt x="989110" y="953217"/>
                </a:ln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nl-NL" dirty="0"/>
              <a:t>Klik om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3986894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8000" y="2069917"/>
            <a:ext cx="7742738" cy="24532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4A93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4A93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4A93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4A9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2" y="970845"/>
            <a:ext cx="7742675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4A93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2464714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4849292" y="388099"/>
            <a:ext cx="3755269" cy="4418298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0 w 9101927"/>
              <a:gd name="connsiteY0" fmla="*/ 1139484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4169937 w 8696947"/>
              <a:gd name="connsiteY8" fmla="*/ 3782173 h 4239992"/>
              <a:gd name="connsiteX9" fmla="*/ 0 w 8696947"/>
              <a:gd name="connsiteY9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0 w 8696947"/>
              <a:gd name="connsiteY8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928839 w 8696947"/>
              <a:gd name="connsiteY6" fmla="*/ 4239992 h 4239992"/>
              <a:gd name="connsiteX7" fmla="*/ 0 w 8696947"/>
              <a:gd name="connsiteY7" fmla="*/ 4050947 h 4239992"/>
              <a:gd name="connsiteX0" fmla="*/ 0 w 8696947"/>
              <a:gd name="connsiteY0" fmla="*/ 4050947 h 4050947"/>
              <a:gd name="connsiteX1" fmla="*/ 454245 w 8696947"/>
              <a:gd name="connsiteY1" fmla="*/ 0 h 4050947"/>
              <a:gd name="connsiteX2" fmla="*/ 6929500 w 8696947"/>
              <a:gd name="connsiteY2" fmla="*/ 25605 h 4050947"/>
              <a:gd name="connsiteX3" fmla="*/ 7028508 w 8696947"/>
              <a:gd name="connsiteY3" fmla="*/ 697775 h 4050947"/>
              <a:gd name="connsiteX4" fmla="*/ 8653169 w 8696947"/>
              <a:gd name="connsiteY4" fmla="*/ 397967 h 4050947"/>
              <a:gd name="connsiteX5" fmla="*/ 8696947 w 8696947"/>
              <a:gd name="connsiteY5" fmla="*/ 3516020 h 4050947"/>
              <a:gd name="connsiteX6" fmla="*/ 0 w 8696947"/>
              <a:gd name="connsiteY6" fmla="*/ 4050947 h 4050947"/>
              <a:gd name="connsiteX0" fmla="*/ 3933908 w 8242702"/>
              <a:gd name="connsiteY0" fmla="*/ 4667124 h 4667124"/>
              <a:gd name="connsiteX1" fmla="*/ 0 w 8242702"/>
              <a:gd name="connsiteY1" fmla="*/ 0 h 4667124"/>
              <a:gd name="connsiteX2" fmla="*/ 6475255 w 8242702"/>
              <a:gd name="connsiteY2" fmla="*/ 25605 h 4667124"/>
              <a:gd name="connsiteX3" fmla="*/ 6574263 w 8242702"/>
              <a:gd name="connsiteY3" fmla="*/ 697775 h 4667124"/>
              <a:gd name="connsiteX4" fmla="*/ 8198924 w 8242702"/>
              <a:gd name="connsiteY4" fmla="*/ 397967 h 4667124"/>
              <a:gd name="connsiteX5" fmla="*/ 8242702 w 8242702"/>
              <a:gd name="connsiteY5" fmla="*/ 3516020 h 4667124"/>
              <a:gd name="connsiteX6" fmla="*/ 3933908 w 8242702"/>
              <a:gd name="connsiteY6" fmla="*/ 4667124 h 4667124"/>
              <a:gd name="connsiteX0" fmla="*/ 0 w 4308794"/>
              <a:gd name="connsiteY0" fmla="*/ 4641589 h 4641589"/>
              <a:gd name="connsiteX1" fmla="*/ 52276 w 4308794"/>
              <a:gd name="connsiteY1" fmla="*/ 42929 h 4641589"/>
              <a:gd name="connsiteX2" fmla="*/ 2541347 w 4308794"/>
              <a:gd name="connsiteY2" fmla="*/ 70 h 4641589"/>
              <a:gd name="connsiteX3" fmla="*/ 2640355 w 4308794"/>
              <a:gd name="connsiteY3" fmla="*/ 672240 h 4641589"/>
              <a:gd name="connsiteX4" fmla="*/ 4265016 w 4308794"/>
              <a:gd name="connsiteY4" fmla="*/ 372432 h 4641589"/>
              <a:gd name="connsiteX5" fmla="*/ 4308794 w 4308794"/>
              <a:gd name="connsiteY5" fmla="*/ 3490485 h 4641589"/>
              <a:gd name="connsiteX6" fmla="*/ 0 w 4308794"/>
              <a:gd name="connsiteY6" fmla="*/ 4641589 h 4641589"/>
              <a:gd name="connsiteX0" fmla="*/ 0 w 4281996"/>
              <a:gd name="connsiteY0" fmla="*/ 4641589 h 4641589"/>
              <a:gd name="connsiteX1" fmla="*/ 52276 w 4281996"/>
              <a:gd name="connsiteY1" fmla="*/ 42929 h 4641589"/>
              <a:gd name="connsiteX2" fmla="*/ 2541347 w 4281996"/>
              <a:gd name="connsiteY2" fmla="*/ 70 h 4641589"/>
              <a:gd name="connsiteX3" fmla="*/ 2640355 w 4281996"/>
              <a:gd name="connsiteY3" fmla="*/ 672240 h 4641589"/>
              <a:gd name="connsiteX4" fmla="*/ 4265016 w 4281996"/>
              <a:gd name="connsiteY4" fmla="*/ 372432 h 4641589"/>
              <a:gd name="connsiteX5" fmla="*/ 4281996 w 4281996"/>
              <a:gd name="connsiteY5" fmla="*/ 4640681 h 4641589"/>
              <a:gd name="connsiteX6" fmla="*/ 0 w 4281996"/>
              <a:gd name="connsiteY6" fmla="*/ 4641589 h 4641589"/>
              <a:gd name="connsiteX0" fmla="*/ 0 w 4281996"/>
              <a:gd name="connsiteY0" fmla="*/ 4701356 h 4701356"/>
              <a:gd name="connsiteX1" fmla="*/ 38878 w 4281996"/>
              <a:gd name="connsiteY1" fmla="*/ 0 h 4701356"/>
              <a:gd name="connsiteX2" fmla="*/ 2541347 w 4281996"/>
              <a:gd name="connsiteY2" fmla="*/ 59837 h 4701356"/>
              <a:gd name="connsiteX3" fmla="*/ 2640355 w 4281996"/>
              <a:gd name="connsiteY3" fmla="*/ 732007 h 4701356"/>
              <a:gd name="connsiteX4" fmla="*/ 4265016 w 4281996"/>
              <a:gd name="connsiteY4" fmla="*/ 432199 h 4701356"/>
              <a:gd name="connsiteX5" fmla="*/ 4281996 w 4281996"/>
              <a:gd name="connsiteY5" fmla="*/ 4700448 h 4701356"/>
              <a:gd name="connsiteX6" fmla="*/ 0 w 4281996"/>
              <a:gd name="connsiteY6" fmla="*/ 4701356 h 4701356"/>
              <a:gd name="connsiteX0" fmla="*/ 0 w 4275296"/>
              <a:gd name="connsiteY0" fmla="*/ 4899901 h 4899901"/>
              <a:gd name="connsiteX1" fmla="*/ 32178 w 4275296"/>
              <a:gd name="connsiteY1" fmla="*/ 0 h 4899901"/>
              <a:gd name="connsiteX2" fmla="*/ 2534647 w 4275296"/>
              <a:gd name="connsiteY2" fmla="*/ 59837 h 4899901"/>
              <a:gd name="connsiteX3" fmla="*/ 2633655 w 4275296"/>
              <a:gd name="connsiteY3" fmla="*/ 732007 h 4899901"/>
              <a:gd name="connsiteX4" fmla="*/ 4258316 w 4275296"/>
              <a:gd name="connsiteY4" fmla="*/ 432199 h 4899901"/>
              <a:gd name="connsiteX5" fmla="*/ 4275296 w 4275296"/>
              <a:gd name="connsiteY5" fmla="*/ 4700448 h 4899901"/>
              <a:gd name="connsiteX6" fmla="*/ 0 w 4275296"/>
              <a:gd name="connsiteY6" fmla="*/ 4899901 h 4899901"/>
              <a:gd name="connsiteX0" fmla="*/ 0 w 4308793"/>
              <a:gd name="connsiteY0" fmla="*/ 4899901 h 4905841"/>
              <a:gd name="connsiteX1" fmla="*/ 32178 w 4308793"/>
              <a:gd name="connsiteY1" fmla="*/ 0 h 4905841"/>
              <a:gd name="connsiteX2" fmla="*/ 2534647 w 4308793"/>
              <a:gd name="connsiteY2" fmla="*/ 59837 h 4905841"/>
              <a:gd name="connsiteX3" fmla="*/ 2633655 w 4308793"/>
              <a:gd name="connsiteY3" fmla="*/ 732007 h 4905841"/>
              <a:gd name="connsiteX4" fmla="*/ 4258316 w 4308793"/>
              <a:gd name="connsiteY4" fmla="*/ 432199 h 4905841"/>
              <a:gd name="connsiteX5" fmla="*/ 4308793 w 4308793"/>
              <a:gd name="connsiteY5" fmla="*/ 4905841 h 4905841"/>
              <a:gd name="connsiteX6" fmla="*/ 0 w 4308793"/>
              <a:gd name="connsiteY6" fmla="*/ 4899901 h 4905841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2633655 w 4308793"/>
              <a:gd name="connsiteY2" fmla="*/ 299808 h 4473642"/>
              <a:gd name="connsiteX3" fmla="*/ 4258316 w 4308793"/>
              <a:gd name="connsiteY3" fmla="*/ 0 h 4473642"/>
              <a:gd name="connsiteX4" fmla="*/ 4308793 w 4308793"/>
              <a:gd name="connsiteY4" fmla="*/ 4473642 h 4473642"/>
              <a:gd name="connsiteX5" fmla="*/ 0 w 4308793"/>
              <a:gd name="connsiteY5" fmla="*/ 4467702 h 4473642"/>
              <a:gd name="connsiteX0" fmla="*/ 0 w 4308793"/>
              <a:gd name="connsiteY0" fmla="*/ 4665281 h 4671221"/>
              <a:gd name="connsiteX1" fmla="*/ 19834 w 4308793"/>
              <a:gd name="connsiteY1" fmla="*/ 1178190 h 4671221"/>
              <a:gd name="connsiteX2" fmla="*/ 4258316 w 4308793"/>
              <a:gd name="connsiteY2" fmla="*/ 197579 h 4671221"/>
              <a:gd name="connsiteX3" fmla="*/ 4308793 w 4308793"/>
              <a:gd name="connsiteY3" fmla="*/ 4671221 h 4671221"/>
              <a:gd name="connsiteX4" fmla="*/ 0 w 4308793"/>
              <a:gd name="connsiteY4" fmla="*/ 4665281 h 4671221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3663 w 4308793"/>
              <a:gd name="connsiteY1" fmla="*/ 166985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581231 h 4587171"/>
              <a:gd name="connsiteX1" fmla="*/ 13663 w 4308793"/>
              <a:gd name="connsiteY1" fmla="*/ 280514 h 4587171"/>
              <a:gd name="connsiteX2" fmla="*/ 4245974 w 4308793"/>
              <a:gd name="connsiteY2" fmla="*/ 0 h 4587171"/>
              <a:gd name="connsiteX3" fmla="*/ 4308793 w 4308793"/>
              <a:gd name="connsiteY3" fmla="*/ 4587171 h 4587171"/>
              <a:gd name="connsiteX4" fmla="*/ 0 w 4308793"/>
              <a:gd name="connsiteY4" fmla="*/ 4581231 h 4587171"/>
              <a:gd name="connsiteX0" fmla="*/ 0 w 4308793"/>
              <a:gd name="connsiteY0" fmla="*/ 4556002 h 4561942"/>
              <a:gd name="connsiteX1" fmla="*/ 13663 w 4308793"/>
              <a:gd name="connsiteY1" fmla="*/ 255285 h 4561942"/>
              <a:gd name="connsiteX2" fmla="*/ 3770791 w 4308793"/>
              <a:gd name="connsiteY2" fmla="*/ 0 h 4561942"/>
              <a:gd name="connsiteX3" fmla="*/ 4308793 w 4308793"/>
              <a:gd name="connsiteY3" fmla="*/ 4561942 h 4561942"/>
              <a:gd name="connsiteX4" fmla="*/ 0 w 4308793"/>
              <a:gd name="connsiteY4" fmla="*/ 4556002 h 4561942"/>
              <a:gd name="connsiteX0" fmla="*/ 0 w 3770791"/>
              <a:gd name="connsiteY0" fmla="*/ 4556002 h 4556002"/>
              <a:gd name="connsiteX1" fmla="*/ 13663 w 3770791"/>
              <a:gd name="connsiteY1" fmla="*/ 255285 h 4556002"/>
              <a:gd name="connsiteX2" fmla="*/ 3770791 w 3770791"/>
              <a:gd name="connsiteY2" fmla="*/ 0 h 4556002"/>
              <a:gd name="connsiteX3" fmla="*/ 3722528 w 3770791"/>
              <a:gd name="connsiteY3" fmla="*/ 4549327 h 4556002"/>
              <a:gd name="connsiteX4" fmla="*/ 0 w 3770791"/>
              <a:gd name="connsiteY4" fmla="*/ 4556002 h 4556002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61942 h 4568617"/>
              <a:gd name="connsiteX4" fmla="*/ 0 w 3722528"/>
              <a:gd name="connsiteY4" fmla="*/ 4568617 h 4568617"/>
              <a:gd name="connsiteX0" fmla="*/ 0 w 3722528"/>
              <a:gd name="connsiteY0" fmla="*/ 4568617 h 4580864"/>
              <a:gd name="connsiteX1" fmla="*/ 13663 w 3722528"/>
              <a:gd name="connsiteY1" fmla="*/ 267900 h 4580864"/>
              <a:gd name="connsiteX2" fmla="*/ 3709079 w 3722528"/>
              <a:gd name="connsiteY2" fmla="*/ 0 h 4580864"/>
              <a:gd name="connsiteX3" fmla="*/ 3722528 w 3722528"/>
              <a:gd name="connsiteY3" fmla="*/ 4580864 h 4580864"/>
              <a:gd name="connsiteX4" fmla="*/ 0 w 3722528"/>
              <a:gd name="connsiteY4" fmla="*/ 4568617 h 4580864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24467 h 4524467"/>
              <a:gd name="connsiteX1" fmla="*/ 13663 w 3722528"/>
              <a:gd name="connsiteY1" fmla="*/ 267900 h 4524467"/>
              <a:gd name="connsiteX2" fmla="*/ 3709079 w 3722528"/>
              <a:gd name="connsiteY2" fmla="*/ 0 h 4524467"/>
              <a:gd name="connsiteX3" fmla="*/ 3722528 w 3722528"/>
              <a:gd name="connsiteY3" fmla="*/ 4524099 h 4524467"/>
              <a:gd name="connsiteX4" fmla="*/ 0 w 3722528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3709079 w 3709079"/>
              <a:gd name="connsiteY2" fmla="*/ 0 h 4524467"/>
              <a:gd name="connsiteX3" fmla="*/ 3691671 w 3709079"/>
              <a:gd name="connsiteY3" fmla="*/ 4524099 h 4524467"/>
              <a:gd name="connsiteX4" fmla="*/ 0 w 3709079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2587292 w 3709079"/>
              <a:gd name="connsiteY2" fmla="*/ 82227 h 4524467"/>
              <a:gd name="connsiteX3" fmla="*/ 3709079 w 3709079"/>
              <a:gd name="connsiteY3" fmla="*/ 0 h 4524467"/>
              <a:gd name="connsiteX4" fmla="*/ 3691671 w 3709079"/>
              <a:gd name="connsiteY4" fmla="*/ 4524099 h 4524467"/>
              <a:gd name="connsiteX5" fmla="*/ 0 w 3709079"/>
              <a:gd name="connsiteY5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4115272"/>
              <a:gd name="connsiteY0" fmla="*/ 4704774 h 4704774"/>
              <a:gd name="connsiteX1" fmla="*/ 13663 w 4115272"/>
              <a:gd name="connsiteY1" fmla="*/ 448207 h 4704774"/>
              <a:gd name="connsiteX2" fmla="*/ 2587292 w 4115272"/>
              <a:gd name="connsiteY2" fmla="*/ 262534 h 4704774"/>
              <a:gd name="connsiteX3" fmla="*/ 3709079 w 4115272"/>
              <a:gd name="connsiteY3" fmla="*/ 180307 h 4704774"/>
              <a:gd name="connsiteX4" fmla="*/ 3704281 w 4115272"/>
              <a:gd name="connsiteY4" fmla="*/ 394984 h 4704774"/>
              <a:gd name="connsiteX5" fmla="*/ 3691671 w 4115272"/>
              <a:gd name="connsiteY5" fmla="*/ 4704406 h 4704774"/>
              <a:gd name="connsiteX6" fmla="*/ 0 w 4115272"/>
              <a:gd name="connsiteY6" fmla="*/ 4704774 h 4704774"/>
              <a:gd name="connsiteX0" fmla="*/ 0 w 3791225"/>
              <a:gd name="connsiteY0" fmla="*/ 4704774 h 4710235"/>
              <a:gd name="connsiteX1" fmla="*/ 13663 w 3791225"/>
              <a:gd name="connsiteY1" fmla="*/ 448207 h 4710235"/>
              <a:gd name="connsiteX2" fmla="*/ 2587292 w 3791225"/>
              <a:gd name="connsiteY2" fmla="*/ 262534 h 4710235"/>
              <a:gd name="connsiteX3" fmla="*/ 3709079 w 3791225"/>
              <a:gd name="connsiteY3" fmla="*/ 180307 h 4710235"/>
              <a:gd name="connsiteX4" fmla="*/ 3704281 w 3791225"/>
              <a:gd name="connsiteY4" fmla="*/ 394984 h 4710235"/>
              <a:gd name="connsiteX5" fmla="*/ 3691671 w 3791225"/>
              <a:gd name="connsiteY5" fmla="*/ 4704406 h 4710235"/>
              <a:gd name="connsiteX6" fmla="*/ 0 w 3791225"/>
              <a:gd name="connsiteY6" fmla="*/ 4704774 h 4710235"/>
              <a:gd name="connsiteX0" fmla="*/ 0 w 3767357"/>
              <a:gd name="connsiteY0" fmla="*/ 4456474 h 4461935"/>
              <a:gd name="connsiteX1" fmla="*/ 13663 w 3767357"/>
              <a:gd name="connsiteY1" fmla="*/ 199907 h 4461935"/>
              <a:gd name="connsiteX2" fmla="*/ 2587292 w 3767357"/>
              <a:gd name="connsiteY2" fmla="*/ 14234 h 4461935"/>
              <a:gd name="connsiteX3" fmla="*/ 2708082 w 3767357"/>
              <a:gd name="connsiteY3" fmla="*/ 916312 h 4461935"/>
              <a:gd name="connsiteX4" fmla="*/ 3704281 w 3767357"/>
              <a:gd name="connsiteY4" fmla="*/ 146684 h 4461935"/>
              <a:gd name="connsiteX5" fmla="*/ 3691671 w 3767357"/>
              <a:gd name="connsiteY5" fmla="*/ 4456106 h 4461935"/>
              <a:gd name="connsiteX6" fmla="*/ 0 w 3767357"/>
              <a:gd name="connsiteY6" fmla="*/ 4456474 h 4461935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04281"/>
              <a:gd name="connsiteY0" fmla="*/ 4466017 h 4471478"/>
              <a:gd name="connsiteX1" fmla="*/ 13663 w 3704281"/>
              <a:gd name="connsiteY1" fmla="*/ 209450 h 4471478"/>
              <a:gd name="connsiteX2" fmla="*/ 2587292 w 3704281"/>
              <a:gd name="connsiteY2" fmla="*/ 23777 h 4471478"/>
              <a:gd name="connsiteX3" fmla="*/ 2708082 w 3704281"/>
              <a:gd name="connsiteY3" fmla="*/ 925855 h 4471478"/>
              <a:gd name="connsiteX4" fmla="*/ 3704281 w 3704281"/>
              <a:gd name="connsiteY4" fmla="*/ 156227 h 4471478"/>
              <a:gd name="connsiteX5" fmla="*/ 3691671 w 3704281"/>
              <a:gd name="connsiteY5" fmla="*/ 4465649 h 4471478"/>
              <a:gd name="connsiteX6" fmla="*/ 0 w 3704281"/>
              <a:gd name="connsiteY6" fmla="*/ 4466017 h 4471478"/>
              <a:gd name="connsiteX0" fmla="*/ 0 w 3704301"/>
              <a:gd name="connsiteY0" fmla="*/ 4442240 h 4447701"/>
              <a:gd name="connsiteX1" fmla="*/ 13663 w 3704301"/>
              <a:gd name="connsiteY1" fmla="*/ 185673 h 4447701"/>
              <a:gd name="connsiteX2" fmla="*/ 2587292 w 3704301"/>
              <a:gd name="connsiteY2" fmla="*/ 0 h 4447701"/>
              <a:gd name="connsiteX3" fmla="*/ 2708082 w 3704301"/>
              <a:gd name="connsiteY3" fmla="*/ 902078 h 4447701"/>
              <a:gd name="connsiteX4" fmla="*/ 3704281 w 3704301"/>
              <a:gd name="connsiteY4" fmla="*/ 132450 h 4447701"/>
              <a:gd name="connsiteX5" fmla="*/ 3691671 w 3704301"/>
              <a:gd name="connsiteY5" fmla="*/ 4441872 h 4447701"/>
              <a:gd name="connsiteX6" fmla="*/ 0 w 3704301"/>
              <a:gd name="connsiteY6" fmla="*/ 4442240 h 4447701"/>
              <a:gd name="connsiteX0" fmla="*/ 0 w 3773331"/>
              <a:gd name="connsiteY0" fmla="*/ 4570084 h 4575545"/>
              <a:gd name="connsiteX1" fmla="*/ 13663 w 3773331"/>
              <a:gd name="connsiteY1" fmla="*/ 313517 h 4575545"/>
              <a:gd name="connsiteX2" fmla="*/ 2587292 w 3773331"/>
              <a:gd name="connsiteY2" fmla="*/ 127844 h 4575545"/>
              <a:gd name="connsiteX3" fmla="*/ 2626241 w 3773331"/>
              <a:gd name="connsiteY3" fmla="*/ 457352 h 4575545"/>
              <a:gd name="connsiteX4" fmla="*/ 3704281 w 3773331"/>
              <a:gd name="connsiteY4" fmla="*/ 260294 h 4575545"/>
              <a:gd name="connsiteX5" fmla="*/ 3691671 w 3773331"/>
              <a:gd name="connsiteY5" fmla="*/ 4569716 h 4575545"/>
              <a:gd name="connsiteX6" fmla="*/ 0 w 3773331"/>
              <a:gd name="connsiteY6" fmla="*/ 4570084 h 457554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56"/>
              <a:gd name="connsiteY0" fmla="*/ 4432638 h 4438099"/>
              <a:gd name="connsiteX1" fmla="*/ 13663 w 3704356"/>
              <a:gd name="connsiteY1" fmla="*/ 176071 h 4438099"/>
              <a:gd name="connsiteX2" fmla="*/ 2471410 w 3704356"/>
              <a:gd name="connsiteY2" fmla="*/ 0 h 4438099"/>
              <a:gd name="connsiteX3" fmla="*/ 2626241 w 3704356"/>
              <a:gd name="connsiteY3" fmla="*/ 319906 h 4438099"/>
              <a:gd name="connsiteX4" fmla="*/ 3704281 w 3704356"/>
              <a:gd name="connsiteY4" fmla="*/ 122848 h 4438099"/>
              <a:gd name="connsiteX5" fmla="*/ 3691671 w 3704356"/>
              <a:gd name="connsiteY5" fmla="*/ 4432270 h 4438099"/>
              <a:gd name="connsiteX6" fmla="*/ 0 w 3704356"/>
              <a:gd name="connsiteY6" fmla="*/ 4432638 h 4438099"/>
              <a:gd name="connsiteX0" fmla="*/ 0 w 3704354"/>
              <a:gd name="connsiteY0" fmla="*/ 4448642 h 4454103"/>
              <a:gd name="connsiteX1" fmla="*/ 13663 w 3704354"/>
              <a:gd name="connsiteY1" fmla="*/ 192075 h 4454103"/>
              <a:gd name="connsiteX2" fmla="*/ 2581028 w 3704354"/>
              <a:gd name="connsiteY2" fmla="*/ 0 h 4454103"/>
              <a:gd name="connsiteX3" fmla="*/ 2626241 w 3704354"/>
              <a:gd name="connsiteY3" fmla="*/ 335910 h 4454103"/>
              <a:gd name="connsiteX4" fmla="*/ 3704281 w 3704354"/>
              <a:gd name="connsiteY4" fmla="*/ 138852 h 4454103"/>
              <a:gd name="connsiteX5" fmla="*/ 3691671 w 3704354"/>
              <a:gd name="connsiteY5" fmla="*/ 4448274 h 4454103"/>
              <a:gd name="connsiteX6" fmla="*/ 0 w 3704354"/>
              <a:gd name="connsiteY6" fmla="*/ 4448642 h 44541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33"/>
              <a:gd name="connsiteY0" fmla="*/ 4448741 h 4454202"/>
              <a:gd name="connsiteX1" fmla="*/ 13663 w 3704333"/>
              <a:gd name="connsiteY1" fmla="*/ 192174 h 4454202"/>
              <a:gd name="connsiteX2" fmla="*/ 2581028 w 3704333"/>
              <a:gd name="connsiteY2" fmla="*/ 99 h 4454202"/>
              <a:gd name="connsiteX3" fmla="*/ 2626241 w 3704333"/>
              <a:gd name="connsiteY3" fmla="*/ 336009 h 4454202"/>
              <a:gd name="connsiteX4" fmla="*/ 3704281 w 3704333"/>
              <a:gd name="connsiteY4" fmla="*/ 138951 h 4454202"/>
              <a:gd name="connsiteX5" fmla="*/ 3691671 w 3704333"/>
              <a:gd name="connsiteY5" fmla="*/ 4448373 h 4454202"/>
              <a:gd name="connsiteX6" fmla="*/ 0 w 3704333"/>
              <a:gd name="connsiteY6" fmla="*/ 4448741 h 4454202"/>
              <a:gd name="connsiteX0" fmla="*/ 0 w 3704342"/>
              <a:gd name="connsiteY0" fmla="*/ 4448722 h 4454183"/>
              <a:gd name="connsiteX1" fmla="*/ 13663 w 3704342"/>
              <a:gd name="connsiteY1" fmla="*/ 192155 h 4454183"/>
              <a:gd name="connsiteX2" fmla="*/ 2581028 w 3704342"/>
              <a:gd name="connsiteY2" fmla="*/ 80 h 4454183"/>
              <a:gd name="connsiteX3" fmla="*/ 2626241 w 3704342"/>
              <a:gd name="connsiteY3" fmla="*/ 335990 h 4454183"/>
              <a:gd name="connsiteX4" fmla="*/ 3704281 w 3704342"/>
              <a:gd name="connsiteY4" fmla="*/ 138932 h 4454183"/>
              <a:gd name="connsiteX5" fmla="*/ 3691671 w 3704342"/>
              <a:gd name="connsiteY5" fmla="*/ 4448354 h 4454183"/>
              <a:gd name="connsiteX6" fmla="*/ 0 w 3704342"/>
              <a:gd name="connsiteY6" fmla="*/ 4448722 h 4454183"/>
              <a:gd name="connsiteX0" fmla="*/ 0 w 3704341"/>
              <a:gd name="connsiteY0" fmla="*/ 4448730 h 4454191"/>
              <a:gd name="connsiteX1" fmla="*/ 13663 w 3704341"/>
              <a:gd name="connsiteY1" fmla="*/ 192163 h 4454191"/>
              <a:gd name="connsiteX2" fmla="*/ 2581028 w 3704341"/>
              <a:gd name="connsiteY2" fmla="*/ 88 h 4454191"/>
              <a:gd name="connsiteX3" fmla="*/ 2626241 w 3704341"/>
              <a:gd name="connsiteY3" fmla="*/ 335998 h 4454191"/>
              <a:gd name="connsiteX4" fmla="*/ 3704281 w 3704341"/>
              <a:gd name="connsiteY4" fmla="*/ 138940 h 4454191"/>
              <a:gd name="connsiteX5" fmla="*/ 3691671 w 3704341"/>
              <a:gd name="connsiteY5" fmla="*/ 4448362 h 4454191"/>
              <a:gd name="connsiteX6" fmla="*/ 0 w 3704341"/>
              <a:gd name="connsiteY6" fmla="*/ 4448730 h 4454191"/>
              <a:gd name="connsiteX0" fmla="*/ 0 w 3704341"/>
              <a:gd name="connsiteY0" fmla="*/ 4448744 h 4454205"/>
              <a:gd name="connsiteX1" fmla="*/ 13663 w 3704341"/>
              <a:gd name="connsiteY1" fmla="*/ 192177 h 4454205"/>
              <a:gd name="connsiteX2" fmla="*/ 2581028 w 3704341"/>
              <a:gd name="connsiteY2" fmla="*/ 102 h 4454205"/>
              <a:gd name="connsiteX3" fmla="*/ 2626241 w 3704341"/>
              <a:gd name="connsiteY3" fmla="*/ 336012 h 4454205"/>
              <a:gd name="connsiteX4" fmla="*/ 3704281 w 3704341"/>
              <a:gd name="connsiteY4" fmla="*/ 138954 h 4454205"/>
              <a:gd name="connsiteX5" fmla="*/ 3691671 w 3704341"/>
              <a:gd name="connsiteY5" fmla="*/ 4448376 h 4454205"/>
              <a:gd name="connsiteX6" fmla="*/ 0 w 3704341"/>
              <a:gd name="connsiteY6" fmla="*/ 4448744 h 4454205"/>
              <a:gd name="connsiteX0" fmla="*/ 0 w 3704342"/>
              <a:gd name="connsiteY0" fmla="*/ 4448736 h 4454197"/>
              <a:gd name="connsiteX1" fmla="*/ 13663 w 3704342"/>
              <a:gd name="connsiteY1" fmla="*/ 192169 h 4454197"/>
              <a:gd name="connsiteX2" fmla="*/ 2581028 w 3704342"/>
              <a:gd name="connsiteY2" fmla="*/ 94 h 4454197"/>
              <a:gd name="connsiteX3" fmla="*/ 2626241 w 3704342"/>
              <a:gd name="connsiteY3" fmla="*/ 336004 h 4454197"/>
              <a:gd name="connsiteX4" fmla="*/ 3704281 w 3704342"/>
              <a:gd name="connsiteY4" fmla="*/ 138946 h 4454197"/>
              <a:gd name="connsiteX5" fmla="*/ 3691671 w 3704342"/>
              <a:gd name="connsiteY5" fmla="*/ 4448368 h 4454197"/>
              <a:gd name="connsiteX6" fmla="*/ 0 w 3704342"/>
              <a:gd name="connsiteY6" fmla="*/ 4448736 h 4454197"/>
              <a:gd name="connsiteX0" fmla="*/ 0 w 3704346"/>
              <a:gd name="connsiteY0" fmla="*/ 4448747 h 4454208"/>
              <a:gd name="connsiteX1" fmla="*/ 13663 w 3704346"/>
              <a:gd name="connsiteY1" fmla="*/ 192180 h 4454208"/>
              <a:gd name="connsiteX2" fmla="*/ 2581028 w 3704346"/>
              <a:gd name="connsiteY2" fmla="*/ 105 h 4454208"/>
              <a:gd name="connsiteX3" fmla="*/ 2692012 w 3704346"/>
              <a:gd name="connsiteY3" fmla="*/ 297606 h 4454208"/>
              <a:gd name="connsiteX4" fmla="*/ 3704281 w 3704346"/>
              <a:gd name="connsiteY4" fmla="*/ 138957 h 4454208"/>
              <a:gd name="connsiteX5" fmla="*/ 3691671 w 3704346"/>
              <a:gd name="connsiteY5" fmla="*/ 4448379 h 4454208"/>
              <a:gd name="connsiteX6" fmla="*/ 0 w 3704346"/>
              <a:gd name="connsiteY6" fmla="*/ 4448747 h 4454208"/>
              <a:gd name="connsiteX0" fmla="*/ 0 w 3704343"/>
              <a:gd name="connsiteY0" fmla="*/ 4448739 h 4454200"/>
              <a:gd name="connsiteX1" fmla="*/ 13663 w 3704343"/>
              <a:gd name="connsiteY1" fmla="*/ 192172 h 4454200"/>
              <a:gd name="connsiteX2" fmla="*/ 2581028 w 3704343"/>
              <a:gd name="connsiteY2" fmla="*/ 97 h 4454200"/>
              <a:gd name="connsiteX3" fmla="*/ 2641901 w 3704343"/>
              <a:gd name="connsiteY3" fmla="*/ 326405 h 4454200"/>
              <a:gd name="connsiteX4" fmla="*/ 3704281 w 3704343"/>
              <a:gd name="connsiteY4" fmla="*/ 138949 h 4454200"/>
              <a:gd name="connsiteX5" fmla="*/ 3691671 w 3704343"/>
              <a:gd name="connsiteY5" fmla="*/ 4448371 h 4454200"/>
              <a:gd name="connsiteX6" fmla="*/ 0 w 3704343"/>
              <a:gd name="connsiteY6" fmla="*/ 4448739 h 44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343" h="4454200">
                <a:moveTo>
                  <a:pt x="0" y="4448739"/>
                </a:moveTo>
                <a:cubicBezTo>
                  <a:pt x="6831" y="2298380"/>
                  <a:pt x="9109" y="1625744"/>
                  <a:pt x="13663" y="192172"/>
                </a:cubicBezTo>
                <a:lnTo>
                  <a:pt x="2581028" y="97"/>
                </a:lnTo>
                <a:cubicBezTo>
                  <a:pt x="2583708" y="-6487"/>
                  <a:pt x="2637978" y="326032"/>
                  <a:pt x="2641901" y="326405"/>
                </a:cubicBezTo>
                <a:cubicBezTo>
                  <a:pt x="2650280" y="327202"/>
                  <a:pt x="3713708" y="135083"/>
                  <a:pt x="3704281" y="138949"/>
                </a:cubicBezTo>
                <a:cubicBezTo>
                  <a:pt x="3699281" y="142407"/>
                  <a:pt x="3656720" y="4435410"/>
                  <a:pt x="3691671" y="4448371"/>
                </a:cubicBezTo>
                <a:cubicBezTo>
                  <a:pt x="3726622" y="4461332"/>
                  <a:pt x="1230557" y="4448616"/>
                  <a:pt x="0" y="4448739"/>
                </a:cubicBez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l-NL" dirty="0"/>
              <a:t>Klik om afbeelding te plaatsen</a:t>
            </a:r>
          </a:p>
        </p:txBody>
      </p:sp>
      <p:sp>
        <p:nvSpPr>
          <p:cNvPr id="4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4A93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4A93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4A93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4A93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4A9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5"/>
            <a:ext cx="3675062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4A93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3368827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6"/>
            <a:ext cx="3675062" cy="8426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4A93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40" y="970845"/>
            <a:ext cx="3675062" cy="8426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4A93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5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4A93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4A93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4A93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4A93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4A9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12"/>
          <p:cNvSpPr>
            <a:spLocks noGrp="1"/>
          </p:cNvSpPr>
          <p:nvPr>
            <p:ph type="body" sz="quarter" idx="18"/>
          </p:nvPr>
        </p:nvSpPr>
        <p:spPr>
          <a:xfrm>
            <a:off x="4932040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4A93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4A93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4A93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4A93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4A9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82403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jdelijke aanduiding voor afbeelding 5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26534"/>
            <a:ext cx="9141325" cy="444199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007999" y="-1"/>
            <a:ext cx="6480000" cy="864000"/>
          </a:xfrm>
          <a:prstGeom prst="rect">
            <a:avLst/>
          </a:prstGeom>
        </p:spPr>
        <p:txBody>
          <a:bodyPr vert="horz" wrap="none" lIns="0" tIns="0" rIns="0" bIns="0" anchor="b" anchorCtr="0"/>
          <a:lstStyle>
            <a:lvl1pPr marL="0" indent="0">
              <a:spcBef>
                <a:spcPts val="0"/>
              </a:spcBef>
              <a:buFontTx/>
              <a:buNone/>
              <a:defRPr sz="2600" b="1" i="0" ker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Klik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07999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008000"/>
            <a:ext cx="7742738" cy="39746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</p:spTree>
    <p:extLst>
      <p:ext uri="{BB962C8B-B14F-4D97-AF65-F5344CB8AC3E}">
        <p14:creationId xmlns:p14="http://schemas.microsoft.com/office/powerpoint/2010/main" val="1099391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199" y="4500000"/>
            <a:ext cx="8686801" cy="643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600" b="1" i="0">
                <a:solidFill>
                  <a:srgbClr val="93AE52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-4234" y="-12702"/>
            <a:ext cx="9155955" cy="4205816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67858 h 4254633"/>
              <a:gd name="connsiteX1" fmla="*/ 859225 w 9101927"/>
              <a:gd name="connsiteY1" fmla="*/ 14641 h 4254633"/>
              <a:gd name="connsiteX2" fmla="*/ 7356405 w 9101927"/>
              <a:gd name="connsiteY2" fmla="*/ 27443 h 4254633"/>
              <a:gd name="connsiteX3" fmla="*/ 7483600 w 9101927"/>
              <a:gd name="connsiteY3" fmla="*/ 738023 h 4254633"/>
              <a:gd name="connsiteX4" fmla="*/ 9058149 w 9101927"/>
              <a:gd name="connsiteY4" fmla="*/ 412608 h 4254633"/>
              <a:gd name="connsiteX5" fmla="*/ 9101927 w 9101927"/>
              <a:gd name="connsiteY5" fmla="*/ 3530661 h 4254633"/>
              <a:gd name="connsiteX6" fmla="*/ 5207439 w 9101927"/>
              <a:gd name="connsiteY6" fmla="*/ 3757991 h 4254633"/>
              <a:gd name="connsiteX7" fmla="*/ 5333819 w 9101927"/>
              <a:gd name="connsiteY7" fmla="*/ 4254633 h 4254633"/>
              <a:gd name="connsiteX8" fmla="*/ 4574917 w 9101927"/>
              <a:gd name="connsiteY8" fmla="*/ 3796814 h 4254633"/>
              <a:gd name="connsiteX9" fmla="*/ 404980 w 9101927"/>
              <a:gd name="connsiteY9" fmla="*/ 4065588 h 4254633"/>
              <a:gd name="connsiteX10" fmla="*/ 0 w 9101927"/>
              <a:gd name="connsiteY10" fmla="*/ 1154125 h 4254633"/>
              <a:gd name="connsiteX11" fmla="*/ 1018341 w 9101927"/>
              <a:gd name="connsiteY11" fmla="*/ 967858 h 4254633"/>
              <a:gd name="connsiteX0" fmla="*/ 1018341 w 9101927"/>
              <a:gd name="connsiteY0" fmla="*/ 1020796 h 4307571"/>
              <a:gd name="connsiteX1" fmla="*/ 859225 w 9101927"/>
              <a:gd name="connsiteY1" fmla="*/ 67579 h 4307571"/>
              <a:gd name="connsiteX2" fmla="*/ 7356405 w 9101927"/>
              <a:gd name="connsiteY2" fmla="*/ 80381 h 4307571"/>
              <a:gd name="connsiteX3" fmla="*/ 7483600 w 9101927"/>
              <a:gd name="connsiteY3" fmla="*/ 790961 h 4307571"/>
              <a:gd name="connsiteX4" fmla="*/ 9058149 w 9101927"/>
              <a:gd name="connsiteY4" fmla="*/ 465546 h 4307571"/>
              <a:gd name="connsiteX5" fmla="*/ 9101927 w 9101927"/>
              <a:gd name="connsiteY5" fmla="*/ 3583599 h 4307571"/>
              <a:gd name="connsiteX6" fmla="*/ 5207439 w 9101927"/>
              <a:gd name="connsiteY6" fmla="*/ 3810929 h 4307571"/>
              <a:gd name="connsiteX7" fmla="*/ 5333819 w 9101927"/>
              <a:gd name="connsiteY7" fmla="*/ 4307571 h 4307571"/>
              <a:gd name="connsiteX8" fmla="*/ 4574917 w 9101927"/>
              <a:gd name="connsiteY8" fmla="*/ 3849752 h 4307571"/>
              <a:gd name="connsiteX9" fmla="*/ 404980 w 9101927"/>
              <a:gd name="connsiteY9" fmla="*/ 4118526 h 4307571"/>
              <a:gd name="connsiteX10" fmla="*/ 0 w 9101927"/>
              <a:gd name="connsiteY10" fmla="*/ 1207063 h 4307571"/>
              <a:gd name="connsiteX11" fmla="*/ 1018341 w 9101927"/>
              <a:gd name="connsiteY11" fmla="*/ 1020796 h 4307571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05813 w 9089399"/>
              <a:gd name="connsiteY0" fmla="*/ 953217 h 4239992"/>
              <a:gd name="connsiteX1" fmla="*/ 846697 w 9089399"/>
              <a:gd name="connsiteY1" fmla="*/ 0 h 4239992"/>
              <a:gd name="connsiteX2" fmla="*/ 7343877 w 9089399"/>
              <a:gd name="connsiteY2" fmla="*/ 12802 h 4239992"/>
              <a:gd name="connsiteX3" fmla="*/ 7471072 w 9089399"/>
              <a:gd name="connsiteY3" fmla="*/ 723382 h 4239992"/>
              <a:gd name="connsiteX4" fmla="*/ 9050842 w 9089399"/>
              <a:gd name="connsiteY4" fmla="*/ 431043 h 4239992"/>
              <a:gd name="connsiteX5" fmla="*/ 9089399 w 9089399"/>
              <a:gd name="connsiteY5" fmla="*/ 3516020 h 4239992"/>
              <a:gd name="connsiteX6" fmla="*/ 5194911 w 9089399"/>
              <a:gd name="connsiteY6" fmla="*/ 3743350 h 4239992"/>
              <a:gd name="connsiteX7" fmla="*/ 5321291 w 9089399"/>
              <a:gd name="connsiteY7" fmla="*/ 4239992 h 4239992"/>
              <a:gd name="connsiteX8" fmla="*/ 4562389 w 9089399"/>
              <a:gd name="connsiteY8" fmla="*/ 3782173 h 4239992"/>
              <a:gd name="connsiteX9" fmla="*/ 392452 w 9089399"/>
              <a:gd name="connsiteY9" fmla="*/ 4050947 h 4239992"/>
              <a:gd name="connsiteX10" fmla="*/ 0 w 9089399"/>
              <a:gd name="connsiteY10" fmla="*/ 1113877 h 4239992"/>
              <a:gd name="connsiteX11" fmla="*/ 1005813 w 9089399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346988 w 9072696"/>
              <a:gd name="connsiteY3" fmla="*/ 838349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29025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31790"/>
              <a:gd name="connsiteY0" fmla="*/ 953217 h 4239992"/>
              <a:gd name="connsiteX1" fmla="*/ 829994 w 9031790"/>
              <a:gd name="connsiteY1" fmla="*/ 0 h 4239992"/>
              <a:gd name="connsiteX2" fmla="*/ 7306720 w 9031790"/>
              <a:gd name="connsiteY2" fmla="*/ 7576 h 4239992"/>
              <a:gd name="connsiteX3" fmla="*/ 7428803 w 9031790"/>
              <a:gd name="connsiteY3" fmla="*/ 728608 h 4239992"/>
              <a:gd name="connsiteX4" fmla="*/ 9029025 w 9031790"/>
              <a:gd name="connsiteY4" fmla="*/ 431043 h 4239992"/>
              <a:gd name="connsiteX5" fmla="*/ 9031790 w 9031790"/>
              <a:gd name="connsiteY5" fmla="*/ 3516022 h 4239992"/>
              <a:gd name="connsiteX6" fmla="*/ 5178208 w 9031790"/>
              <a:gd name="connsiteY6" fmla="*/ 3743350 h 4239992"/>
              <a:gd name="connsiteX7" fmla="*/ 5304588 w 9031790"/>
              <a:gd name="connsiteY7" fmla="*/ 4239992 h 4239992"/>
              <a:gd name="connsiteX8" fmla="*/ 4545686 w 9031790"/>
              <a:gd name="connsiteY8" fmla="*/ 3782173 h 4239992"/>
              <a:gd name="connsiteX9" fmla="*/ 375749 w 9031790"/>
              <a:gd name="connsiteY9" fmla="*/ 4050947 h 4239992"/>
              <a:gd name="connsiteX10" fmla="*/ 0 w 9031790"/>
              <a:gd name="connsiteY10" fmla="*/ 1148019 h 4239992"/>
              <a:gd name="connsiteX11" fmla="*/ 989110 w 9031790"/>
              <a:gd name="connsiteY11" fmla="*/ 953217 h 4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1790" h="4239992">
                <a:moveTo>
                  <a:pt x="989110" y="953217"/>
                </a:moveTo>
                <a:lnTo>
                  <a:pt x="829994" y="0"/>
                </a:lnTo>
                <a:lnTo>
                  <a:pt x="7306720" y="7576"/>
                </a:lnTo>
                <a:lnTo>
                  <a:pt x="7428803" y="728608"/>
                </a:lnTo>
                <a:cubicBezTo>
                  <a:pt x="7433857" y="723357"/>
                  <a:pt x="9022324" y="438626"/>
                  <a:pt x="9029025" y="431043"/>
                </a:cubicBezTo>
                <a:cubicBezTo>
                  <a:pt x="9032192" y="427459"/>
                  <a:pt x="9013138" y="3516714"/>
                  <a:pt x="9031790" y="3516022"/>
                </a:cubicBezTo>
                <a:lnTo>
                  <a:pt x="5178208" y="3743350"/>
                </a:lnTo>
                <a:lnTo>
                  <a:pt x="5304588" y="4239992"/>
                </a:lnTo>
                <a:lnTo>
                  <a:pt x="4545686" y="3782173"/>
                </a:lnTo>
                <a:lnTo>
                  <a:pt x="375749" y="4050947"/>
                </a:lnTo>
                <a:lnTo>
                  <a:pt x="0" y="1148019"/>
                </a:lnTo>
                <a:lnTo>
                  <a:pt x="989110" y="953217"/>
                </a:ln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nl-NL" dirty="0"/>
              <a:t>Klik om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217386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8000" y="2069917"/>
            <a:ext cx="7742738" cy="24532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93AE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93AE5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93AE5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93AE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2" y="970845"/>
            <a:ext cx="7742675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93AE5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2544894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4849292" y="388099"/>
            <a:ext cx="3755269" cy="4418298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0 w 9101927"/>
              <a:gd name="connsiteY0" fmla="*/ 1139484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4169937 w 8696947"/>
              <a:gd name="connsiteY8" fmla="*/ 3782173 h 4239992"/>
              <a:gd name="connsiteX9" fmla="*/ 0 w 8696947"/>
              <a:gd name="connsiteY9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0 w 8696947"/>
              <a:gd name="connsiteY8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928839 w 8696947"/>
              <a:gd name="connsiteY6" fmla="*/ 4239992 h 4239992"/>
              <a:gd name="connsiteX7" fmla="*/ 0 w 8696947"/>
              <a:gd name="connsiteY7" fmla="*/ 4050947 h 4239992"/>
              <a:gd name="connsiteX0" fmla="*/ 0 w 8696947"/>
              <a:gd name="connsiteY0" fmla="*/ 4050947 h 4050947"/>
              <a:gd name="connsiteX1" fmla="*/ 454245 w 8696947"/>
              <a:gd name="connsiteY1" fmla="*/ 0 h 4050947"/>
              <a:gd name="connsiteX2" fmla="*/ 6929500 w 8696947"/>
              <a:gd name="connsiteY2" fmla="*/ 25605 h 4050947"/>
              <a:gd name="connsiteX3" fmla="*/ 7028508 w 8696947"/>
              <a:gd name="connsiteY3" fmla="*/ 697775 h 4050947"/>
              <a:gd name="connsiteX4" fmla="*/ 8653169 w 8696947"/>
              <a:gd name="connsiteY4" fmla="*/ 397967 h 4050947"/>
              <a:gd name="connsiteX5" fmla="*/ 8696947 w 8696947"/>
              <a:gd name="connsiteY5" fmla="*/ 3516020 h 4050947"/>
              <a:gd name="connsiteX6" fmla="*/ 0 w 8696947"/>
              <a:gd name="connsiteY6" fmla="*/ 4050947 h 4050947"/>
              <a:gd name="connsiteX0" fmla="*/ 3933908 w 8242702"/>
              <a:gd name="connsiteY0" fmla="*/ 4667124 h 4667124"/>
              <a:gd name="connsiteX1" fmla="*/ 0 w 8242702"/>
              <a:gd name="connsiteY1" fmla="*/ 0 h 4667124"/>
              <a:gd name="connsiteX2" fmla="*/ 6475255 w 8242702"/>
              <a:gd name="connsiteY2" fmla="*/ 25605 h 4667124"/>
              <a:gd name="connsiteX3" fmla="*/ 6574263 w 8242702"/>
              <a:gd name="connsiteY3" fmla="*/ 697775 h 4667124"/>
              <a:gd name="connsiteX4" fmla="*/ 8198924 w 8242702"/>
              <a:gd name="connsiteY4" fmla="*/ 397967 h 4667124"/>
              <a:gd name="connsiteX5" fmla="*/ 8242702 w 8242702"/>
              <a:gd name="connsiteY5" fmla="*/ 3516020 h 4667124"/>
              <a:gd name="connsiteX6" fmla="*/ 3933908 w 8242702"/>
              <a:gd name="connsiteY6" fmla="*/ 4667124 h 4667124"/>
              <a:gd name="connsiteX0" fmla="*/ 0 w 4308794"/>
              <a:gd name="connsiteY0" fmla="*/ 4641589 h 4641589"/>
              <a:gd name="connsiteX1" fmla="*/ 52276 w 4308794"/>
              <a:gd name="connsiteY1" fmla="*/ 42929 h 4641589"/>
              <a:gd name="connsiteX2" fmla="*/ 2541347 w 4308794"/>
              <a:gd name="connsiteY2" fmla="*/ 70 h 4641589"/>
              <a:gd name="connsiteX3" fmla="*/ 2640355 w 4308794"/>
              <a:gd name="connsiteY3" fmla="*/ 672240 h 4641589"/>
              <a:gd name="connsiteX4" fmla="*/ 4265016 w 4308794"/>
              <a:gd name="connsiteY4" fmla="*/ 372432 h 4641589"/>
              <a:gd name="connsiteX5" fmla="*/ 4308794 w 4308794"/>
              <a:gd name="connsiteY5" fmla="*/ 3490485 h 4641589"/>
              <a:gd name="connsiteX6" fmla="*/ 0 w 4308794"/>
              <a:gd name="connsiteY6" fmla="*/ 4641589 h 4641589"/>
              <a:gd name="connsiteX0" fmla="*/ 0 w 4281996"/>
              <a:gd name="connsiteY0" fmla="*/ 4641589 h 4641589"/>
              <a:gd name="connsiteX1" fmla="*/ 52276 w 4281996"/>
              <a:gd name="connsiteY1" fmla="*/ 42929 h 4641589"/>
              <a:gd name="connsiteX2" fmla="*/ 2541347 w 4281996"/>
              <a:gd name="connsiteY2" fmla="*/ 70 h 4641589"/>
              <a:gd name="connsiteX3" fmla="*/ 2640355 w 4281996"/>
              <a:gd name="connsiteY3" fmla="*/ 672240 h 4641589"/>
              <a:gd name="connsiteX4" fmla="*/ 4265016 w 4281996"/>
              <a:gd name="connsiteY4" fmla="*/ 372432 h 4641589"/>
              <a:gd name="connsiteX5" fmla="*/ 4281996 w 4281996"/>
              <a:gd name="connsiteY5" fmla="*/ 4640681 h 4641589"/>
              <a:gd name="connsiteX6" fmla="*/ 0 w 4281996"/>
              <a:gd name="connsiteY6" fmla="*/ 4641589 h 4641589"/>
              <a:gd name="connsiteX0" fmla="*/ 0 w 4281996"/>
              <a:gd name="connsiteY0" fmla="*/ 4701356 h 4701356"/>
              <a:gd name="connsiteX1" fmla="*/ 38878 w 4281996"/>
              <a:gd name="connsiteY1" fmla="*/ 0 h 4701356"/>
              <a:gd name="connsiteX2" fmla="*/ 2541347 w 4281996"/>
              <a:gd name="connsiteY2" fmla="*/ 59837 h 4701356"/>
              <a:gd name="connsiteX3" fmla="*/ 2640355 w 4281996"/>
              <a:gd name="connsiteY3" fmla="*/ 732007 h 4701356"/>
              <a:gd name="connsiteX4" fmla="*/ 4265016 w 4281996"/>
              <a:gd name="connsiteY4" fmla="*/ 432199 h 4701356"/>
              <a:gd name="connsiteX5" fmla="*/ 4281996 w 4281996"/>
              <a:gd name="connsiteY5" fmla="*/ 4700448 h 4701356"/>
              <a:gd name="connsiteX6" fmla="*/ 0 w 4281996"/>
              <a:gd name="connsiteY6" fmla="*/ 4701356 h 4701356"/>
              <a:gd name="connsiteX0" fmla="*/ 0 w 4275296"/>
              <a:gd name="connsiteY0" fmla="*/ 4899901 h 4899901"/>
              <a:gd name="connsiteX1" fmla="*/ 32178 w 4275296"/>
              <a:gd name="connsiteY1" fmla="*/ 0 h 4899901"/>
              <a:gd name="connsiteX2" fmla="*/ 2534647 w 4275296"/>
              <a:gd name="connsiteY2" fmla="*/ 59837 h 4899901"/>
              <a:gd name="connsiteX3" fmla="*/ 2633655 w 4275296"/>
              <a:gd name="connsiteY3" fmla="*/ 732007 h 4899901"/>
              <a:gd name="connsiteX4" fmla="*/ 4258316 w 4275296"/>
              <a:gd name="connsiteY4" fmla="*/ 432199 h 4899901"/>
              <a:gd name="connsiteX5" fmla="*/ 4275296 w 4275296"/>
              <a:gd name="connsiteY5" fmla="*/ 4700448 h 4899901"/>
              <a:gd name="connsiteX6" fmla="*/ 0 w 4275296"/>
              <a:gd name="connsiteY6" fmla="*/ 4899901 h 4899901"/>
              <a:gd name="connsiteX0" fmla="*/ 0 w 4308793"/>
              <a:gd name="connsiteY0" fmla="*/ 4899901 h 4905841"/>
              <a:gd name="connsiteX1" fmla="*/ 32178 w 4308793"/>
              <a:gd name="connsiteY1" fmla="*/ 0 h 4905841"/>
              <a:gd name="connsiteX2" fmla="*/ 2534647 w 4308793"/>
              <a:gd name="connsiteY2" fmla="*/ 59837 h 4905841"/>
              <a:gd name="connsiteX3" fmla="*/ 2633655 w 4308793"/>
              <a:gd name="connsiteY3" fmla="*/ 732007 h 4905841"/>
              <a:gd name="connsiteX4" fmla="*/ 4258316 w 4308793"/>
              <a:gd name="connsiteY4" fmla="*/ 432199 h 4905841"/>
              <a:gd name="connsiteX5" fmla="*/ 4308793 w 4308793"/>
              <a:gd name="connsiteY5" fmla="*/ 4905841 h 4905841"/>
              <a:gd name="connsiteX6" fmla="*/ 0 w 4308793"/>
              <a:gd name="connsiteY6" fmla="*/ 4899901 h 4905841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2633655 w 4308793"/>
              <a:gd name="connsiteY2" fmla="*/ 299808 h 4473642"/>
              <a:gd name="connsiteX3" fmla="*/ 4258316 w 4308793"/>
              <a:gd name="connsiteY3" fmla="*/ 0 h 4473642"/>
              <a:gd name="connsiteX4" fmla="*/ 4308793 w 4308793"/>
              <a:gd name="connsiteY4" fmla="*/ 4473642 h 4473642"/>
              <a:gd name="connsiteX5" fmla="*/ 0 w 4308793"/>
              <a:gd name="connsiteY5" fmla="*/ 4467702 h 4473642"/>
              <a:gd name="connsiteX0" fmla="*/ 0 w 4308793"/>
              <a:gd name="connsiteY0" fmla="*/ 4665281 h 4671221"/>
              <a:gd name="connsiteX1" fmla="*/ 19834 w 4308793"/>
              <a:gd name="connsiteY1" fmla="*/ 1178190 h 4671221"/>
              <a:gd name="connsiteX2" fmla="*/ 4258316 w 4308793"/>
              <a:gd name="connsiteY2" fmla="*/ 197579 h 4671221"/>
              <a:gd name="connsiteX3" fmla="*/ 4308793 w 4308793"/>
              <a:gd name="connsiteY3" fmla="*/ 4671221 h 4671221"/>
              <a:gd name="connsiteX4" fmla="*/ 0 w 4308793"/>
              <a:gd name="connsiteY4" fmla="*/ 4665281 h 4671221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3663 w 4308793"/>
              <a:gd name="connsiteY1" fmla="*/ 166985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581231 h 4587171"/>
              <a:gd name="connsiteX1" fmla="*/ 13663 w 4308793"/>
              <a:gd name="connsiteY1" fmla="*/ 280514 h 4587171"/>
              <a:gd name="connsiteX2" fmla="*/ 4245974 w 4308793"/>
              <a:gd name="connsiteY2" fmla="*/ 0 h 4587171"/>
              <a:gd name="connsiteX3" fmla="*/ 4308793 w 4308793"/>
              <a:gd name="connsiteY3" fmla="*/ 4587171 h 4587171"/>
              <a:gd name="connsiteX4" fmla="*/ 0 w 4308793"/>
              <a:gd name="connsiteY4" fmla="*/ 4581231 h 4587171"/>
              <a:gd name="connsiteX0" fmla="*/ 0 w 4308793"/>
              <a:gd name="connsiteY0" fmla="*/ 4556002 h 4561942"/>
              <a:gd name="connsiteX1" fmla="*/ 13663 w 4308793"/>
              <a:gd name="connsiteY1" fmla="*/ 255285 h 4561942"/>
              <a:gd name="connsiteX2" fmla="*/ 3770791 w 4308793"/>
              <a:gd name="connsiteY2" fmla="*/ 0 h 4561942"/>
              <a:gd name="connsiteX3" fmla="*/ 4308793 w 4308793"/>
              <a:gd name="connsiteY3" fmla="*/ 4561942 h 4561942"/>
              <a:gd name="connsiteX4" fmla="*/ 0 w 4308793"/>
              <a:gd name="connsiteY4" fmla="*/ 4556002 h 4561942"/>
              <a:gd name="connsiteX0" fmla="*/ 0 w 3770791"/>
              <a:gd name="connsiteY0" fmla="*/ 4556002 h 4556002"/>
              <a:gd name="connsiteX1" fmla="*/ 13663 w 3770791"/>
              <a:gd name="connsiteY1" fmla="*/ 255285 h 4556002"/>
              <a:gd name="connsiteX2" fmla="*/ 3770791 w 3770791"/>
              <a:gd name="connsiteY2" fmla="*/ 0 h 4556002"/>
              <a:gd name="connsiteX3" fmla="*/ 3722528 w 3770791"/>
              <a:gd name="connsiteY3" fmla="*/ 4549327 h 4556002"/>
              <a:gd name="connsiteX4" fmla="*/ 0 w 3770791"/>
              <a:gd name="connsiteY4" fmla="*/ 4556002 h 4556002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61942 h 4568617"/>
              <a:gd name="connsiteX4" fmla="*/ 0 w 3722528"/>
              <a:gd name="connsiteY4" fmla="*/ 4568617 h 4568617"/>
              <a:gd name="connsiteX0" fmla="*/ 0 w 3722528"/>
              <a:gd name="connsiteY0" fmla="*/ 4568617 h 4580864"/>
              <a:gd name="connsiteX1" fmla="*/ 13663 w 3722528"/>
              <a:gd name="connsiteY1" fmla="*/ 267900 h 4580864"/>
              <a:gd name="connsiteX2" fmla="*/ 3709079 w 3722528"/>
              <a:gd name="connsiteY2" fmla="*/ 0 h 4580864"/>
              <a:gd name="connsiteX3" fmla="*/ 3722528 w 3722528"/>
              <a:gd name="connsiteY3" fmla="*/ 4580864 h 4580864"/>
              <a:gd name="connsiteX4" fmla="*/ 0 w 3722528"/>
              <a:gd name="connsiteY4" fmla="*/ 4568617 h 4580864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24467 h 4524467"/>
              <a:gd name="connsiteX1" fmla="*/ 13663 w 3722528"/>
              <a:gd name="connsiteY1" fmla="*/ 267900 h 4524467"/>
              <a:gd name="connsiteX2" fmla="*/ 3709079 w 3722528"/>
              <a:gd name="connsiteY2" fmla="*/ 0 h 4524467"/>
              <a:gd name="connsiteX3" fmla="*/ 3722528 w 3722528"/>
              <a:gd name="connsiteY3" fmla="*/ 4524099 h 4524467"/>
              <a:gd name="connsiteX4" fmla="*/ 0 w 3722528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3709079 w 3709079"/>
              <a:gd name="connsiteY2" fmla="*/ 0 h 4524467"/>
              <a:gd name="connsiteX3" fmla="*/ 3691671 w 3709079"/>
              <a:gd name="connsiteY3" fmla="*/ 4524099 h 4524467"/>
              <a:gd name="connsiteX4" fmla="*/ 0 w 3709079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2587292 w 3709079"/>
              <a:gd name="connsiteY2" fmla="*/ 82227 h 4524467"/>
              <a:gd name="connsiteX3" fmla="*/ 3709079 w 3709079"/>
              <a:gd name="connsiteY3" fmla="*/ 0 h 4524467"/>
              <a:gd name="connsiteX4" fmla="*/ 3691671 w 3709079"/>
              <a:gd name="connsiteY4" fmla="*/ 4524099 h 4524467"/>
              <a:gd name="connsiteX5" fmla="*/ 0 w 3709079"/>
              <a:gd name="connsiteY5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4115272"/>
              <a:gd name="connsiteY0" fmla="*/ 4704774 h 4704774"/>
              <a:gd name="connsiteX1" fmla="*/ 13663 w 4115272"/>
              <a:gd name="connsiteY1" fmla="*/ 448207 h 4704774"/>
              <a:gd name="connsiteX2" fmla="*/ 2587292 w 4115272"/>
              <a:gd name="connsiteY2" fmla="*/ 262534 h 4704774"/>
              <a:gd name="connsiteX3" fmla="*/ 3709079 w 4115272"/>
              <a:gd name="connsiteY3" fmla="*/ 180307 h 4704774"/>
              <a:gd name="connsiteX4" fmla="*/ 3704281 w 4115272"/>
              <a:gd name="connsiteY4" fmla="*/ 394984 h 4704774"/>
              <a:gd name="connsiteX5" fmla="*/ 3691671 w 4115272"/>
              <a:gd name="connsiteY5" fmla="*/ 4704406 h 4704774"/>
              <a:gd name="connsiteX6" fmla="*/ 0 w 4115272"/>
              <a:gd name="connsiteY6" fmla="*/ 4704774 h 4704774"/>
              <a:gd name="connsiteX0" fmla="*/ 0 w 3791225"/>
              <a:gd name="connsiteY0" fmla="*/ 4704774 h 4710235"/>
              <a:gd name="connsiteX1" fmla="*/ 13663 w 3791225"/>
              <a:gd name="connsiteY1" fmla="*/ 448207 h 4710235"/>
              <a:gd name="connsiteX2" fmla="*/ 2587292 w 3791225"/>
              <a:gd name="connsiteY2" fmla="*/ 262534 h 4710235"/>
              <a:gd name="connsiteX3" fmla="*/ 3709079 w 3791225"/>
              <a:gd name="connsiteY3" fmla="*/ 180307 h 4710235"/>
              <a:gd name="connsiteX4" fmla="*/ 3704281 w 3791225"/>
              <a:gd name="connsiteY4" fmla="*/ 394984 h 4710235"/>
              <a:gd name="connsiteX5" fmla="*/ 3691671 w 3791225"/>
              <a:gd name="connsiteY5" fmla="*/ 4704406 h 4710235"/>
              <a:gd name="connsiteX6" fmla="*/ 0 w 3791225"/>
              <a:gd name="connsiteY6" fmla="*/ 4704774 h 4710235"/>
              <a:gd name="connsiteX0" fmla="*/ 0 w 3767357"/>
              <a:gd name="connsiteY0" fmla="*/ 4456474 h 4461935"/>
              <a:gd name="connsiteX1" fmla="*/ 13663 w 3767357"/>
              <a:gd name="connsiteY1" fmla="*/ 199907 h 4461935"/>
              <a:gd name="connsiteX2" fmla="*/ 2587292 w 3767357"/>
              <a:gd name="connsiteY2" fmla="*/ 14234 h 4461935"/>
              <a:gd name="connsiteX3" fmla="*/ 2708082 w 3767357"/>
              <a:gd name="connsiteY3" fmla="*/ 916312 h 4461935"/>
              <a:gd name="connsiteX4" fmla="*/ 3704281 w 3767357"/>
              <a:gd name="connsiteY4" fmla="*/ 146684 h 4461935"/>
              <a:gd name="connsiteX5" fmla="*/ 3691671 w 3767357"/>
              <a:gd name="connsiteY5" fmla="*/ 4456106 h 4461935"/>
              <a:gd name="connsiteX6" fmla="*/ 0 w 3767357"/>
              <a:gd name="connsiteY6" fmla="*/ 4456474 h 4461935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04281"/>
              <a:gd name="connsiteY0" fmla="*/ 4466017 h 4471478"/>
              <a:gd name="connsiteX1" fmla="*/ 13663 w 3704281"/>
              <a:gd name="connsiteY1" fmla="*/ 209450 h 4471478"/>
              <a:gd name="connsiteX2" fmla="*/ 2587292 w 3704281"/>
              <a:gd name="connsiteY2" fmla="*/ 23777 h 4471478"/>
              <a:gd name="connsiteX3" fmla="*/ 2708082 w 3704281"/>
              <a:gd name="connsiteY3" fmla="*/ 925855 h 4471478"/>
              <a:gd name="connsiteX4" fmla="*/ 3704281 w 3704281"/>
              <a:gd name="connsiteY4" fmla="*/ 156227 h 4471478"/>
              <a:gd name="connsiteX5" fmla="*/ 3691671 w 3704281"/>
              <a:gd name="connsiteY5" fmla="*/ 4465649 h 4471478"/>
              <a:gd name="connsiteX6" fmla="*/ 0 w 3704281"/>
              <a:gd name="connsiteY6" fmla="*/ 4466017 h 4471478"/>
              <a:gd name="connsiteX0" fmla="*/ 0 w 3704301"/>
              <a:gd name="connsiteY0" fmla="*/ 4442240 h 4447701"/>
              <a:gd name="connsiteX1" fmla="*/ 13663 w 3704301"/>
              <a:gd name="connsiteY1" fmla="*/ 185673 h 4447701"/>
              <a:gd name="connsiteX2" fmla="*/ 2587292 w 3704301"/>
              <a:gd name="connsiteY2" fmla="*/ 0 h 4447701"/>
              <a:gd name="connsiteX3" fmla="*/ 2708082 w 3704301"/>
              <a:gd name="connsiteY3" fmla="*/ 902078 h 4447701"/>
              <a:gd name="connsiteX4" fmla="*/ 3704281 w 3704301"/>
              <a:gd name="connsiteY4" fmla="*/ 132450 h 4447701"/>
              <a:gd name="connsiteX5" fmla="*/ 3691671 w 3704301"/>
              <a:gd name="connsiteY5" fmla="*/ 4441872 h 4447701"/>
              <a:gd name="connsiteX6" fmla="*/ 0 w 3704301"/>
              <a:gd name="connsiteY6" fmla="*/ 4442240 h 4447701"/>
              <a:gd name="connsiteX0" fmla="*/ 0 w 3773331"/>
              <a:gd name="connsiteY0" fmla="*/ 4570084 h 4575545"/>
              <a:gd name="connsiteX1" fmla="*/ 13663 w 3773331"/>
              <a:gd name="connsiteY1" fmla="*/ 313517 h 4575545"/>
              <a:gd name="connsiteX2" fmla="*/ 2587292 w 3773331"/>
              <a:gd name="connsiteY2" fmla="*/ 127844 h 4575545"/>
              <a:gd name="connsiteX3" fmla="*/ 2626241 w 3773331"/>
              <a:gd name="connsiteY3" fmla="*/ 457352 h 4575545"/>
              <a:gd name="connsiteX4" fmla="*/ 3704281 w 3773331"/>
              <a:gd name="connsiteY4" fmla="*/ 260294 h 4575545"/>
              <a:gd name="connsiteX5" fmla="*/ 3691671 w 3773331"/>
              <a:gd name="connsiteY5" fmla="*/ 4569716 h 4575545"/>
              <a:gd name="connsiteX6" fmla="*/ 0 w 3773331"/>
              <a:gd name="connsiteY6" fmla="*/ 4570084 h 457554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56"/>
              <a:gd name="connsiteY0" fmla="*/ 4432638 h 4438099"/>
              <a:gd name="connsiteX1" fmla="*/ 13663 w 3704356"/>
              <a:gd name="connsiteY1" fmla="*/ 176071 h 4438099"/>
              <a:gd name="connsiteX2" fmla="*/ 2471410 w 3704356"/>
              <a:gd name="connsiteY2" fmla="*/ 0 h 4438099"/>
              <a:gd name="connsiteX3" fmla="*/ 2626241 w 3704356"/>
              <a:gd name="connsiteY3" fmla="*/ 319906 h 4438099"/>
              <a:gd name="connsiteX4" fmla="*/ 3704281 w 3704356"/>
              <a:gd name="connsiteY4" fmla="*/ 122848 h 4438099"/>
              <a:gd name="connsiteX5" fmla="*/ 3691671 w 3704356"/>
              <a:gd name="connsiteY5" fmla="*/ 4432270 h 4438099"/>
              <a:gd name="connsiteX6" fmla="*/ 0 w 3704356"/>
              <a:gd name="connsiteY6" fmla="*/ 4432638 h 4438099"/>
              <a:gd name="connsiteX0" fmla="*/ 0 w 3704354"/>
              <a:gd name="connsiteY0" fmla="*/ 4448642 h 4454103"/>
              <a:gd name="connsiteX1" fmla="*/ 13663 w 3704354"/>
              <a:gd name="connsiteY1" fmla="*/ 192075 h 4454103"/>
              <a:gd name="connsiteX2" fmla="*/ 2581028 w 3704354"/>
              <a:gd name="connsiteY2" fmla="*/ 0 h 4454103"/>
              <a:gd name="connsiteX3" fmla="*/ 2626241 w 3704354"/>
              <a:gd name="connsiteY3" fmla="*/ 335910 h 4454103"/>
              <a:gd name="connsiteX4" fmla="*/ 3704281 w 3704354"/>
              <a:gd name="connsiteY4" fmla="*/ 138852 h 4454103"/>
              <a:gd name="connsiteX5" fmla="*/ 3691671 w 3704354"/>
              <a:gd name="connsiteY5" fmla="*/ 4448274 h 4454103"/>
              <a:gd name="connsiteX6" fmla="*/ 0 w 3704354"/>
              <a:gd name="connsiteY6" fmla="*/ 4448642 h 44541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33"/>
              <a:gd name="connsiteY0" fmla="*/ 4448741 h 4454202"/>
              <a:gd name="connsiteX1" fmla="*/ 13663 w 3704333"/>
              <a:gd name="connsiteY1" fmla="*/ 192174 h 4454202"/>
              <a:gd name="connsiteX2" fmla="*/ 2581028 w 3704333"/>
              <a:gd name="connsiteY2" fmla="*/ 99 h 4454202"/>
              <a:gd name="connsiteX3" fmla="*/ 2626241 w 3704333"/>
              <a:gd name="connsiteY3" fmla="*/ 336009 h 4454202"/>
              <a:gd name="connsiteX4" fmla="*/ 3704281 w 3704333"/>
              <a:gd name="connsiteY4" fmla="*/ 138951 h 4454202"/>
              <a:gd name="connsiteX5" fmla="*/ 3691671 w 3704333"/>
              <a:gd name="connsiteY5" fmla="*/ 4448373 h 4454202"/>
              <a:gd name="connsiteX6" fmla="*/ 0 w 3704333"/>
              <a:gd name="connsiteY6" fmla="*/ 4448741 h 4454202"/>
              <a:gd name="connsiteX0" fmla="*/ 0 w 3704342"/>
              <a:gd name="connsiteY0" fmla="*/ 4448722 h 4454183"/>
              <a:gd name="connsiteX1" fmla="*/ 13663 w 3704342"/>
              <a:gd name="connsiteY1" fmla="*/ 192155 h 4454183"/>
              <a:gd name="connsiteX2" fmla="*/ 2581028 w 3704342"/>
              <a:gd name="connsiteY2" fmla="*/ 80 h 4454183"/>
              <a:gd name="connsiteX3" fmla="*/ 2626241 w 3704342"/>
              <a:gd name="connsiteY3" fmla="*/ 335990 h 4454183"/>
              <a:gd name="connsiteX4" fmla="*/ 3704281 w 3704342"/>
              <a:gd name="connsiteY4" fmla="*/ 138932 h 4454183"/>
              <a:gd name="connsiteX5" fmla="*/ 3691671 w 3704342"/>
              <a:gd name="connsiteY5" fmla="*/ 4448354 h 4454183"/>
              <a:gd name="connsiteX6" fmla="*/ 0 w 3704342"/>
              <a:gd name="connsiteY6" fmla="*/ 4448722 h 4454183"/>
              <a:gd name="connsiteX0" fmla="*/ 0 w 3704341"/>
              <a:gd name="connsiteY0" fmla="*/ 4448730 h 4454191"/>
              <a:gd name="connsiteX1" fmla="*/ 13663 w 3704341"/>
              <a:gd name="connsiteY1" fmla="*/ 192163 h 4454191"/>
              <a:gd name="connsiteX2" fmla="*/ 2581028 w 3704341"/>
              <a:gd name="connsiteY2" fmla="*/ 88 h 4454191"/>
              <a:gd name="connsiteX3" fmla="*/ 2626241 w 3704341"/>
              <a:gd name="connsiteY3" fmla="*/ 335998 h 4454191"/>
              <a:gd name="connsiteX4" fmla="*/ 3704281 w 3704341"/>
              <a:gd name="connsiteY4" fmla="*/ 138940 h 4454191"/>
              <a:gd name="connsiteX5" fmla="*/ 3691671 w 3704341"/>
              <a:gd name="connsiteY5" fmla="*/ 4448362 h 4454191"/>
              <a:gd name="connsiteX6" fmla="*/ 0 w 3704341"/>
              <a:gd name="connsiteY6" fmla="*/ 4448730 h 4454191"/>
              <a:gd name="connsiteX0" fmla="*/ 0 w 3704341"/>
              <a:gd name="connsiteY0" fmla="*/ 4448744 h 4454205"/>
              <a:gd name="connsiteX1" fmla="*/ 13663 w 3704341"/>
              <a:gd name="connsiteY1" fmla="*/ 192177 h 4454205"/>
              <a:gd name="connsiteX2" fmla="*/ 2581028 w 3704341"/>
              <a:gd name="connsiteY2" fmla="*/ 102 h 4454205"/>
              <a:gd name="connsiteX3" fmla="*/ 2626241 w 3704341"/>
              <a:gd name="connsiteY3" fmla="*/ 336012 h 4454205"/>
              <a:gd name="connsiteX4" fmla="*/ 3704281 w 3704341"/>
              <a:gd name="connsiteY4" fmla="*/ 138954 h 4454205"/>
              <a:gd name="connsiteX5" fmla="*/ 3691671 w 3704341"/>
              <a:gd name="connsiteY5" fmla="*/ 4448376 h 4454205"/>
              <a:gd name="connsiteX6" fmla="*/ 0 w 3704341"/>
              <a:gd name="connsiteY6" fmla="*/ 4448744 h 4454205"/>
              <a:gd name="connsiteX0" fmla="*/ 0 w 3704342"/>
              <a:gd name="connsiteY0" fmla="*/ 4448736 h 4454197"/>
              <a:gd name="connsiteX1" fmla="*/ 13663 w 3704342"/>
              <a:gd name="connsiteY1" fmla="*/ 192169 h 4454197"/>
              <a:gd name="connsiteX2" fmla="*/ 2581028 w 3704342"/>
              <a:gd name="connsiteY2" fmla="*/ 94 h 4454197"/>
              <a:gd name="connsiteX3" fmla="*/ 2626241 w 3704342"/>
              <a:gd name="connsiteY3" fmla="*/ 336004 h 4454197"/>
              <a:gd name="connsiteX4" fmla="*/ 3704281 w 3704342"/>
              <a:gd name="connsiteY4" fmla="*/ 138946 h 4454197"/>
              <a:gd name="connsiteX5" fmla="*/ 3691671 w 3704342"/>
              <a:gd name="connsiteY5" fmla="*/ 4448368 h 4454197"/>
              <a:gd name="connsiteX6" fmla="*/ 0 w 3704342"/>
              <a:gd name="connsiteY6" fmla="*/ 4448736 h 4454197"/>
              <a:gd name="connsiteX0" fmla="*/ 0 w 3704346"/>
              <a:gd name="connsiteY0" fmla="*/ 4448747 h 4454208"/>
              <a:gd name="connsiteX1" fmla="*/ 13663 w 3704346"/>
              <a:gd name="connsiteY1" fmla="*/ 192180 h 4454208"/>
              <a:gd name="connsiteX2" fmla="*/ 2581028 w 3704346"/>
              <a:gd name="connsiteY2" fmla="*/ 105 h 4454208"/>
              <a:gd name="connsiteX3" fmla="*/ 2692012 w 3704346"/>
              <a:gd name="connsiteY3" fmla="*/ 297606 h 4454208"/>
              <a:gd name="connsiteX4" fmla="*/ 3704281 w 3704346"/>
              <a:gd name="connsiteY4" fmla="*/ 138957 h 4454208"/>
              <a:gd name="connsiteX5" fmla="*/ 3691671 w 3704346"/>
              <a:gd name="connsiteY5" fmla="*/ 4448379 h 4454208"/>
              <a:gd name="connsiteX6" fmla="*/ 0 w 3704346"/>
              <a:gd name="connsiteY6" fmla="*/ 4448747 h 4454208"/>
              <a:gd name="connsiteX0" fmla="*/ 0 w 3704343"/>
              <a:gd name="connsiteY0" fmla="*/ 4448739 h 4454200"/>
              <a:gd name="connsiteX1" fmla="*/ 13663 w 3704343"/>
              <a:gd name="connsiteY1" fmla="*/ 192172 h 4454200"/>
              <a:gd name="connsiteX2" fmla="*/ 2581028 w 3704343"/>
              <a:gd name="connsiteY2" fmla="*/ 97 h 4454200"/>
              <a:gd name="connsiteX3" fmla="*/ 2641901 w 3704343"/>
              <a:gd name="connsiteY3" fmla="*/ 326405 h 4454200"/>
              <a:gd name="connsiteX4" fmla="*/ 3704281 w 3704343"/>
              <a:gd name="connsiteY4" fmla="*/ 138949 h 4454200"/>
              <a:gd name="connsiteX5" fmla="*/ 3691671 w 3704343"/>
              <a:gd name="connsiteY5" fmla="*/ 4448371 h 4454200"/>
              <a:gd name="connsiteX6" fmla="*/ 0 w 3704343"/>
              <a:gd name="connsiteY6" fmla="*/ 4448739 h 44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343" h="4454200">
                <a:moveTo>
                  <a:pt x="0" y="4448739"/>
                </a:moveTo>
                <a:cubicBezTo>
                  <a:pt x="6831" y="2298380"/>
                  <a:pt x="9109" y="1625744"/>
                  <a:pt x="13663" y="192172"/>
                </a:cubicBezTo>
                <a:lnTo>
                  <a:pt x="2581028" y="97"/>
                </a:lnTo>
                <a:cubicBezTo>
                  <a:pt x="2583708" y="-6487"/>
                  <a:pt x="2637978" y="326032"/>
                  <a:pt x="2641901" y="326405"/>
                </a:cubicBezTo>
                <a:cubicBezTo>
                  <a:pt x="2650280" y="327202"/>
                  <a:pt x="3713708" y="135083"/>
                  <a:pt x="3704281" y="138949"/>
                </a:cubicBezTo>
                <a:cubicBezTo>
                  <a:pt x="3699281" y="142407"/>
                  <a:pt x="3656720" y="4435410"/>
                  <a:pt x="3691671" y="4448371"/>
                </a:cubicBezTo>
                <a:cubicBezTo>
                  <a:pt x="3726622" y="4461332"/>
                  <a:pt x="1230557" y="4448616"/>
                  <a:pt x="0" y="4448739"/>
                </a:cubicBez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l-NL" dirty="0"/>
              <a:t>Klik om afbeelding te plaatsen</a:t>
            </a:r>
          </a:p>
        </p:txBody>
      </p:sp>
      <p:sp>
        <p:nvSpPr>
          <p:cNvPr id="4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93AE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93AE5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93AE5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93AE5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93AE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5"/>
            <a:ext cx="3675062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93AE5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2044007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6"/>
            <a:ext cx="3675062" cy="8426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93AE5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40" y="970845"/>
            <a:ext cx="3675062" cy="8426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93AE5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5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93AE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93AE5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93AE5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93AE5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93AE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12"/>
          <p:cNvSpPr>
            <a:spLocks noGrp="1"/>
          </p:cNvSpPr>
          <p:nvPr>
            <p:ph type="body" sz="quarter" idx="18"/>
          </p:nvPr>
        </p:nvSpPr>
        <p:spPr>
          <a:xfrm>
            <a:off x="4932040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93AE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93AE5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93AE5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93AE5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93AE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3360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jdelijke aanduiding voor afbeelding 5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26534"/>
            <a:ext cx="9141325" cy="444199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nl-NL" dirty="0"/>
          </a:p>
        </p:txBody>
      </p:sp>
      <p:sp>
        <p:nvSpPr>
          <p:cNvPr id="15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007999" y="-1"/>
            <a:ext cx="6480000" cy="864000"/>
          </a:xfrm>
          <a:prstGeom prst="rect">
            <a:avLst/>
          </a:prstGeom>
        </p:spPr>
        <p:txBody>
          <a:bodyPr vert="horz" wrap="none" lIns="0" tIns="0" rIns="0" bIns="0" anchor="b" anchorCtr="0"/>
          <a:lstStyle>
            <a:lvl1pPr marL="0" indent="0">
              <a:spcBef>
                <a:spcPts val="0"/>
              </a:spcBef>
              <a:buFontTx/>
              <a:buNone/>
              <a:defRPr sz="2600" b="1" i="0" ker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Klik</a:t>
            </a:r>
          </a:p>
        </p:txBody>
      </p:sp>
      <p:sp>
        <p:nvSpPr>
          <p:cNvPr id="16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07999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  <p:sp>
        <p:nvSpPr>
          <p:cNvPr id="17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008000"/>
            <a:ext cx="7742738" cy="39746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8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</p:spTree>
    <p:extLst>
      <p:ext uri="{BB962C8B-B14F-4D97-AF65-F5344CB8AC3E}">
        <p14:creationId xmlns:p14="http://schemas.microsoft.com/office/powerpoint/2010/main" val="297288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s woningbe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9403" y="4076700"/>
            <a:ext cx="3048000" cy="1066800"/>
          </a:xfrm>
          <a:prstGeom prst="rect">
            <a:avLst/>
          </a:prstGeom>
        </p:spPr>
      </p:pic>
      <p:sp>
        <p:nvSpPr>
          <p:cNvPr id="10" name="Tijdelijke aanduiding voor tekst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08001" y="1368000"/>
            <a:ext cx="5673220" cy="934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6500" b="1" i="0">
                <a:solidFill>
                  <a:srgbClr val="004A93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3B7D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3B7D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3B7D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3B7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3420000"/>
            <a:ext cx="5668571" cy="1118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600" kern="0">
                <a:solidFill>
                  <a:srgbClr val="004A93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klik om extra teksten toe te voegen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000" y="4538133"/>
            <a:ext cx="5673220" cy="6004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800" kern="0">
                <a:solidFill>
                  <a:srgbClr val="004A93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Evt. datum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4029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199" y="4500000"/>
            <a:ext cx="8686801" cy="643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600" b="1" i="0">
                <a:solidFill>
                  <a:srgbClr val="E2007A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-4234" y="-12702"/>
            <a:ext cx="9155955" cy="4205816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67858 h 4254633"/>
              <a:gd name="connsiteX1" fmla="*/ 859225 w 9101927"/>
              <a:gd name="connsiteY1" fmla="*/ 14641 h 4254633"/>
              <a:gd name="connsiteX2" fmla="*/ 7356405 w 9101927"/>
              <a:gd name="connsiteY2" fmla="*/ 27443 h 4254633"/>
              <a:gd name="connsiteX3" fmla="*/ 7483600 w 9101927"/>
              <a:gd name="connsiteY3" fmla="*/ 738023 h 4254633"/>
              <a:gd name="connsiteX4" fmla="*/ 9058149 w 9101927"/>
              <a:gd name="connsiteY4" fmla="*/ 412608 h 4254633"/>
              <a:gd name="connsiteX5" fmla="*/ 9101927 w 9101927"/>
              <a:gd name="connsiteY5" fmla="*/ 3530661 h 4254633"/>
              <a:gd name="connsiteX6" fmla="*/ 5207439 w 9101927"/>
              <a:gd name="connsiteY6" fmla="*/ 3757991 h 4254633"/>
              <a:gd name="connsiteX7" fmla="*/ 5333819 w 9101927"/>
              <a:gd name="connsiteY7" fmla="*/ 4254633 h 4254633"/>
              <a:gd name="connsiteX8" fmla="*/ 4574917 w 9101927"/>
              <a:gd name="connsiteY8" fmla="*/ 3796814 h 4254633"/>
              <a:gd name="connsiteX9" fmla="*/ 404980 w 9101927"/>
              <a:gd name="connsiteY9" fmla="*/ 4065588 h 4254633"/>
              <a:gd name="connsiteX10" fmla="*/ 0 w 9101927"/>
              <a:gd name="connsiteY10" fmla="*/ 1154125 h 4254633"/>
              <a:gd name="connsiteX11" fmla="*/ 1018341 w 9101927"/>
              <a:gd name="connsiteY11" fmla="*/ 967858 h 4254633"/>
              <a:gd name="connsiteX0" fmla="*/ 1018341 w 9101927"/>
              <a:gd name="connsiteY0" fmla="*/ 1020796 h 4307571"/>
              <a:gd name="connsiteX1" fmla="*/ 859225 w 9101927"/>
              <a:gd name="connsiteY1" fmla="*/ 67579 h 4307571"/>
              <a:gd name="connsiteX2" fmla="*/ 7356405 w 9101927"/>
              <a:gd name="connsiteY2" fmla="*/ 80381 h 4307571"/>
              <a:gd name="connsiteX3" fmla="*/ 7483600 w 9101927"/>
              <a:gd name="connsiteY3" fmla="*/ 790961 h 4307571"/>
              <a:gd name="connsiteX4" fmla="*/ 9058149 w 9101927"/>
              <a:gd name="connsiteY4" fmla="*/ 465546 h 4307571"/>
              <a:gd name="connsiteX5" fmla="*/ 9101927 w 9101927"/>
              <a:gd name="connsiteY5" fmla="*/ 3583599 h 4307571"/>
              <a:gd name="connsiteX6" fmla="*/ 5207439 w 9101927"/>
              <a:gd name="connsiteY6" fmla="*/ 3810929 h 4307571"/>
              <a:gd name="connsiteX7" fmla="*/ 5333819 w 9101927"/>
              <a:gd name="connsiteY7" fmla="*/ 4307571 h 4307571"/>
              <a:gd name="connsiteX8" fmla="*/ 4574917 w 9101927"/>
              <a:gd name="connsiteY8" fmla="*/ 3849752 h 4307571"/>
              <a:gd name="connsiteX9" fmla="*/ 404980 w 9101927"/>
              <a:gd name="connsiteY9" fmla="*/ 4118526 h 4307571"/>
              <a:gd name="connsiteX10" fmla="*/ 0 w 9101927"/>
              <a:gd name="connsiteY10" fmla="*/ 1207063 h 4307571"/>
              <a:gd name="connsiteX11" fmla="*/ 1018341 w 9101927"/>
              <a:gd name="connsiteY11" fmla="*/ 1020796 h 4307571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05813 w 9089399"/>
              <a:gd name="connsiteY0" fmla="*/ 953217 h 4239992"/>
              <a:gd name="connsiteX1" fmla="*/ 846697 w 9089399"/>
              <a:gd name="connsiteY1" fmla="*/ 0 h 4239992"/>
              <a:gd name="connsiteX2" fmla="*/ 7343877 w 9089399"/>
              <a:gd name="connsiteY2" fmla="*/ 12802 h 4239992"/>
              <a:gd name="connsiteX3" fmla="*/ 7471072 w 9089399"/>
              <a:gd name="connsiteY3" fmla="*/ 723382 h 4239992"/>
              <a:gd name="connsiteX4" fmla="*/ 9050842 w 9089399"/>
              <a:gd name="connsiteY4" fmla="*/ 431043 h 4239992"/>
              <a:gd name="connsiteX5" fmla="*/ 9089399 w 9089399"/>
              <a:gd name="connsiteY5" fmla="*/ 3516020 h 4239992"/>
              <a:gd name="connsiteX6" fmla="*/ 5194911 w 9089399"/>
              <a:gd name="connsiteY6" fmla="*/ 3743350 h 4239992"/>
              <a:gd name="connsiteX7" fmla="*/ 5321291 w 9089399"/>
              <a:gd name="connsiteY7" fmla="*/ 4239992 h 4239992"/>
              <a:gd name="connsiteX8" fmla="*/ 4562389 w 9089399"/>
              <a:gd name="connsiteY8" fmla="*/ 3782173 h 4239992"/>
              <a:gd name="connsiteX9" fmla="*/ 392452 w 9089399"/>
              <a:gd name="connsiteY9" fmla="*/ 4050947 h 4239992"/>
              <a:gd name="connsiteX10" fmla="*/ 0 w 9089399"/>
              <a:gd name="connsiteY10" fmla="*/ 1113877 h 4239992"/>
              <a:gd name="connsiteX11" fmla="*/ 1005813 w 9089399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346988 w 9072696"/>
              <a:gd name="connsiteY3" fmla="*/ 838349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29025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31790"/>
              <a:gd name="connsiteY0" fmla="*/ 953217 h 4239992"/>
              <a:gd name="connsiteX1" fmla="*/ 829994 w 9031790"/>
              <a:gd name="connsiteY1" fmla="*/ 0 h 4239992"/>
              <a:gd name="connsiteX2" fmla="*/ 7306720 w 9031790"/>
              <a:gd name="connsiteY2" fmla="*/ 7576 h 4239992"/>
              <a:gd name="connsiteX3" fmla="*/ 7428803 w 9031790"/>
              <a:gd name="connsiteY3" fmla="*/ 728608 h 4239992"/>
              <a:gd name="connsiteX4" fmla="*/ 9029025 w 9031790"/>
              <a:gd name="connsiteY4" fmla="*/ 431043 h 4239992"/>
              <a:gd name="connsiteX5" fmla="*/ 9031790 w 9031790"/>
              <a:gd name="connsiteY5" fmla="*/ 3516022 h 4239992"/>
              <a:gd name="connsiteX6" fmla="*/ 5178208 w 9031790"/>
              <a:gd name="connsiteY6" fmla="*/ 3743350 h 4239992"/>
              <a:gd name="connsiteX7" fmla="*/ 5304588 w 9031790"/>
              <a:gd name="connsiteY7" fmla="*/ 4239992 h 4239992"/>
              <a:gd name="connsiteX8" fmla="*/ 4545686 w 9031790"/>
              <a:gd name="connsiteY8" fmla="*/ 3782173 h 4239992"/>
              <a:gd name="connsiteX9" fmla="*/ 375749 w 9031790"/>
              <a:gd name="connsiteY9" fmla="*/ 4050947 h 4239992"/>
              <a:gd name="connsiteX10" fmla="*/ 0 w 9031790"/>
              <a:gd name="connsiteY10" fmla="*/ 1148019 h 4239992"/>
              <a:gd name="connsiteX11" fmla="*/ 989110 w 9031790"/>
              <a:gd name="connsiteY11" fmla="*/ 953217 h 4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1790" h="4239992">
                <a:moveTo>
                  <a:pt x="989110" y="953217"/>
                </a:moveTo>
                <a:lnTo>
                  <a:pt x="829994" y="0"/>
                </a:lnTo>
                <a:lnTo>
                  <a:pt x="7306720" y="7576"/>
                </a:lnTo>
                <a:lnTo>
                  <a:pt x="7428803" y="728608"/>
                </a:lnTo>
                <a:cubicBezTo>
                  <a:pt x="7433857" y="723357"/>
                  <a:pt x="9022324" y="438626"/>
                  <a:pt x="9029025" y="431043"/>
                </a:cubicBezTo>
                <a:cubicBezTo>
                  <a:pt x="9032192" y="427459"/>
                  <a:pt x="9013138" y="3516714"/>
                  <a:pt x="9031790" y="3516022"/>
                </a:cubicBezTo>
                <a:lnTo>
                  <a:pt x="5178208" y="3743350"/>
                </a:lnTo>
                <a:lnTo>
                  <a:pt x="5304588" y="4239992"/>
                </a:lnTo>
                <a:lnTo>
                  <a:pt x="4545686" y="3782173"/>
                </a:lnTo>
                <a:lnTo>
                  <a:pt x="375749" y="4050947"/>
                </a:lnTo>
                <a:lnTo>
                  <a:pt x="0" y="1148019"/>
                </a:lnTo>
                <a:lnTo>
                  <a:pt x="989110" y="953217"/>
                </a:ln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nl-NL" dirty="0"/>
              <a:t>Klik om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2244909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8000" y="2069917"/>
            <a:ext cx="7742738" cy="24532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E2007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E2007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E2007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E2007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2" y="970845"/>
            <a:ext cx="7742675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E2007A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3769655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4849292" y="388099"/>
            <a:ext cx="3755269" cy="4418298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0 w 9101927"/>
              <a:gd name="connsiteY0" fmla="*/ 1139484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4169937 w 8696947"/>
              <a:gd name="connsiteY8" fmla="*/ 3782173 h 4239992"/>
              <a:gd name="connsiteX9" fmla="*/ 0 w 8696947"/>
              <a:gd name="connsiteY9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0 w 8696947"/>
              <a:gd name="connsiteY8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928839 w 8696947"/>
              <a:gd name="connsiteY6" fmla="*/ 4239992 h 4239992"/>
              <a:gd name="connsiteX7" fmla="*/ 0 w 8696947"/>
              <a:gd name="connsiteY7" fmla="*/ 4050947 h 4239992"/>
              <a:gd name="connsiteX0" fmla="*/ 0 w 8696947"/>
              <a:gd name="connsiteY0" fmla="*/ 4050947 h 4050947"/>
              <a:gd name="connsiteX1" fmla="*/ 454245 w 8696947"/>
              <a:gd name="connsiteY1" fmla="*/ 0 h 4050947"/>
              <a:gd name="connsiteX2" fmla="*/ 6929500 w 8696947"/>
              <a:gd name="connsiteY2" fmla="*/ 25605 h 4050947"/>
              <a:gd name="connsiteX3" fmla="*/ 7028508 w 8696947"/>
              <a:gd name="connsiteY3" fmla="*/ 697775 h 4050947"/>
              <a:gd name="connsiteX4" fmla="*/ 8653169 w 8696947"/>
              <a:gd name="connsiteY4" fmla="*/ 397967 h 4050947"/>
              <a:gd name="connsiteX5" fmla="*/ 8696947 w 8696947"/>
              <a:gd name="connsiteY5" fmla="*/ 3516020 h 4050947"/>
              <a:gd name="connsiteX6" fmla="*/ 0 w 8696947"/>
              <a:gd name="connsiteY6" fmla="*/ 4050947 h 4050947"/>
              <a:gd name="connsiteX0" fmla="*/ 3933908 w 8242702"/>
              <a:gd name="connsiteY0" fmla="*/ 4667124 h 4667124"/>
              <a:gd name="connsiteX1" fmla="*/ 0 w 8242702"/>
              <a:gd name="connsiteY1" fmla="*/ 0 h 4667124"/>
              <a:gd name="connsiteX2" fmla="*/ 6475255 w 8242702"/>
              <a:gd name="connsiteY2" fmla="*/ 25605 h 4667124"/>
              <a:gd name="connsiteX3" fmla="*/ 6574263 w 8242702"/>
              <a:gd name="connsiteY3" fmla="*/ 697775 h 4667124"/>
              <a:gd name="connsiteX4" fmla="*/ 8198924 w 8242702"/>
              <a:gd name="connsiteY4" fmla="*/ 397967 h 4667124"/>
              <a:gd name="connsiteX5" fmla="*/ 8242702 w 8242702"/>
              <a:gd name="connsiteY5" fmla="*/ 3516020 h 4667124"/>
              <a:gd name="connsiteX6" fmla="*/ 3933908 w 8242702"/>
              <a:gd name="connsiteY6" fmla="*/ 4667124 h 4667124"/>
              <a:gd name="connsiteX0" fmla="*/ 0 w 4308794"/>
              <a:gd name="connsiteY0" fmla="*/ 4641589 h 4641589"/>
              <a:gd name="connsiteX1" fmla="*/ 52276 w 4308794"/>
              <a:gd name="connsiteY1" fmla="*/ 42929 h 4641589"/>
              <a:gd name="connsiteX2" fmla="*/ 2541347 w 4308794"/>
              <a:gd name="connsiteY2" fmla="*/ 70 h 4641589"/>
              <a:gd name="connsiteX3" fmla="*/ 2640355 w 4308794"/>
              <a:gd name="connsiteY3" fmla="*/ 672240 h 4641589"/>
              <a:gd name="connsiteX4" fmla="*/ 4265016 w 4308794"/>
              <a:gd name="connsiteY4" fmla="*/ 372432 h 4641589"/>
              <a:gd name="connsiteX5" fmla="*/ 4308794 w 4308794"/>
              <a:gd name="connsiteY5" fmla="*/ 3490485 h 4641589"/>
              <a:gd name="connsiteX6" fmla="*/ 0 w 4308794"/>
              <a:gd name="connsiteY6" fmla="*/ 4641589 h 4641589"/>
              <a:gd name="connsiteX0" fmla="*/ 0 w 4281996"/>
              <a:gd name="connsiteY0" fmla="*/ 4641589 h 4641589"/>
              <a:gd name="connsiteX1" fmla="*/ 52276 w 4281996"/>
              <a:gd name="connsiteY1" fmla="*/ 42929 h 4641589"/>
              <a:gd name="connsiteX2" fmla="*/ 2541347 w 4281996"/>
              <a:gd name="connsiteY2" fmla="*/ 70 h 4641589"/>
              <a:gd name="connsiteX3" fmla="*/ 2640355 w 4281996"/>
              <a:gd name="connsiteY3" fmla="*/ 672240 h 4641589"/>
              <a:gd name="connsiteX4" fmla="*/ 4265016 w 4281996"/>
              <a:gd name="connsiteY4" fmla="*/ 372432 h 4641589"/>
              <a:gd name="connsiteX5" fmla="*/ 4281996 w 4281996"/>
              <a:gd name="connsiteY5" fmla="*/ 4640681 h 4641589"/>
              <a:gd name="connsiteX6" fmla="*/ 0 w 4281996"/>
              <a:gd name="connsiteY6" fmla="*/ 4641589 h 4641589"/>
              <a:gd name="connsiteX0" fmla="*/ 0 w 4281996"/>
              <a:gd name="connsiteY0" fmla="*/ 4701356 h 4701356"/>
              <a:gd name="connsiteX1" fmla="*/ 38878 w 4281996"/>
              <a:gd name="connsiteY1" fmla="*/ 0 h 4701356"/>
              <a:gd name="connsiteX2" fmla="*/ 2541347 w 4281996"/>
              <a:gd name="connsiteY2" fmla="*/ 59837 h 4701356"/>
              <a:gd name="connsiteX3" fmla="*/ 2640355 w 4281996"/>
              <a:gd name="connsiteY3" fmla="*/ 732007 h 4701356"/>
              <a:gd name="connsiteX4" fmla="*/ 4265016 w 4281996"/>
              <a:gd name="connsiteY4" fmla="*/ 432199 h 4701356"/>
              <a:gd name="connsiteX5" fmla="*/ 4281996 w 4281996"/>
              <a:gd name="connsiteY5" fmla="*/ 4700448 h 4701356"/>
              <a:gd name="connsiteX6" fmla="*/ 0 w 4281996"/>
              <a:gd name="connsiteY6" fmla="*/ 4701356 h 4701356"/>
              <a:gd name="connsiteX0" fmla="*/ 0 w 4275296"/>
              <a:gd name="connsiteY0" fmla="*/ 4899901 h 4899901"/>
              <a:gd name="connsiteX1" fmla="*/ 32178 w 4275296"/>
              <a:gd name="connsiteY1" fmla="*/ 0 h 4899901"/>
              <a:gd name="connsiteX2" fmla="*/ 2534647 w 4275296"/>
              <a:gd name="connsiteY2" fmla="*/ 59837 h 4899901"/>
              <a:gd name="connsiteX3" fmla="*/ 2633655 w 4275296"/>
              <a:gd name="connsiteY3" fmla="*/ 732007 h 4899901"/>
              <a:gd name="connsiteX4" fmla="*/ 4258316 w 4275296"/>
              <a:gd name="connsiteY4" fmla="*/ 432199 h 4899901"/>
              <a:gd name="connsiteX5" fmla="*/ 4275296 w 4275296"/>
              <a:gd name="connsiteY5" fmla="*/ 4700448 h 4899901"/>
              <a:gd name="connsiteX6" fmla="*/ 0 w 4275296"/>
              <a:gd name="connsiteY6" fmla="*/ 4899901 h 4899901"/>
              <a:gd name="connsiteX0" fmla="*/ 0 w 4308793"/>
              <a:gd name="connsiteY0" fmla="*/ 4899901 h 4905841"/>
              <a:gd name="connsiteX1" fmla="*/ 32178 w 4308793"/>
              <a:gd name="connsiteY1" fmla="*/ 0 h 4905841"/>
              <a:gd name="connsiteX2" fmla="*/ 2534647 w 4308793"/>
              <a:gd name="connsiteY2" fmla="*/ 59837 h 4905841"/>
              <a:gd name="connsiteX3" fmla="*/ 2633655 w 4308793"/>
              <a:gd name="connsiteY3" fmla="*/ 732007 h 4905841"/>
              <a:gd name="connsiteX4" fmla="*/ 4258316 w 4308793"/>
              <a:gd name="connsiteY4" fmla="*/ 432199 h 4905841"/>
              <a:gd name="connsiteX5" fmla="*/ 4308793 w 4308793"/>
              <a:gd name="connsiteY5" fmla="*/ 4905841 h 4905841"/>
              <a:gd name="connsiteX6" fmla="*/ 0 w 4308793"/>
              <a:gd name="connsiteY6" fmla="*/ 4899901 h 4905841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2633655 w 4308793"/>
              <a:gd name="connsiteY2" fmla="*/ 299808 h 4473642"/>
              <a:gd name="connsiteX3" fmla="*/ 4258316 w 4308793"/>
              <a:gd name="connsiteY3" fmla="*/ 0 h 4473642"/>
              <a:gd name="connsiteX4" fmla="*/ 4308793 w 4308793"/>
              <a:gd name="connsiteY4" fmla="*/ 4473642 h 4473642"/>
              <a:gd name="connsiteX5" fmla="*/ 0 w 4308793"/>
              <a:gd name="connsiteY5" fmla="*/ 4467702 h 4473642"/>
              <a:gd name="connsiteX0" fmla="*/ 0 w 4308793"/>
              <a:gd name="connsiteY0" fmla="*/ 4665281 h 4671221"/>
              <a:gd name="connsiteX1" fmla="*/ 19834 w 4308793"/>
              <a:gd name="connsiteY1" fmla="*/ 1178190 h 4671221"/>
              <a:gd name="connsiteX2" fmla="*/ 4258316 w 4308793"/>
              <a:gd name="connsiteY2" fmla="*/ 197579 h 4671221"/>
              <a:gd name="connsiteX3" fmla="*/ 4308793 w 4308793"/>
              <a:gd name="connsiteY3" fmla="*/ 4671221 h 4671221"/>
              <a:gd name="connsiteX4" fmla="*/ 0 w 4308793"/>
              <a:gd name="connsiteY4" fmla="*/ 4665281 h 4671221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3663 w 4308793"/>
              <a:gd name="connsiteY1" fmla="*/ 166985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581231 h 4587171"/>
              <a:gd name="connsiteX1" fmla="*/ 13663 w 4308793"/>
              <a:gd name="connsiteY1" fmla="*/ 280514 h 4587171"/>
              <a:gd name="connsiteX2" fmla="*/ 4245974 w 4308793"/>
              <a:gd name="connsiteY2" fmla="*/ 0 h 4587171"/>
              <a:gd name="connsiteX3" fmla="*/ 4308793 w 4308793"/>
              <a:gd name="connsiteY3" fmla="*/ 4587171 h 4587171"/>
              <a:gd name="connsiteX4" fmla="*/ 0 w 4308793"/>
              <a:gd name="connsiteY4" fmla="*/ 4581231 h 4587171"/>
              <a:gd name="connsiteX0" fmla="*/ 0 w 4308793"/>
              <a:gd name="connsiteY0" fmla="*/ 4556002 h 4561942"/>
              <a:gd name="connsiteX1" fmla="*/ 13663 w 4308793"/>
              <a:gd name="connsiteY1" fmla="*/ 255285 h 4561942"/>
              <a:gd name="connsiteX2" fmla="*/ 3770791 w 4308793"/>
              <a:gd name="connsiteY2" fmla="*/ 0 h 4561942"/>
              <a:gd name="connsiteX3" fmla="*/ 4308793 w 4308793"/>
              <a:gd name="connsiteY3" fmla="*/ 4561942 h 4561942"/>
              <a:gd name="connsiteX4" fmla="*/ 0 w 4308793"/>
              <a:gd name="connsiteY4" fmla="*/ 4556002 h 4561942"/>
              <a:gd name="connsiteX0" fmla="*/ 0 w 3770791"/>
              <a:gd name="connsiteY0" fmla="*/ 4556002 h 4556002"/>
              <a:gd name="connsiteX1" fmla="*/ 13663 w 3770791"/>
              <a:gd name="connsiteY1" fmla="*/ 255285 h 4556002"/>
              <a:gd name="connsiteX2" fmla="*/ 3770791 w 3770791"/>
              <a:gd name="connsiteY2" fmla="*/ 0 h 4556002"/>
              <a:gd name="connsiteX3" fmla="*/ 3722528 w 3770791"/>
              <a:gd name="connsiteY3" fmla="*/ 4549327 h 4556002"/>
              <a:gd name="connsiteX4" fmla="*/ 0 w 3770791"/>
              <a:gd name="connsiteY4" fmla="*/ 4556002 h 4556002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61942 h 4568617"/>
              <a:gd name="connsiteX4" fmla="*/ 0 w 3722528"/>
              <a:gd name="connsiteY4" fmla="*/ 4568617 h 4568617"/>
              <a:gd name="connsiteX0" fmla="*/ 0 w 3722528"/>
              <a:gd name="connsiteY0" fmla="*/ 4568617 h 4580864"/>
              <a:gd name="connsiteX1" fmla="*/ 13663 w 3722528"/>
              <a:gd name="connsiteY1" fmla="*/ 267900 h 4580864"/>
              <a:gd name="connsiteX2" fmla="*/ 3709079 w 3722528"/>
              <a:gd name="connsiteY2" fmla="*/ 0 h 4580864"/>
              <a:gd name="connsiteX3" fmla="*/ 3722528 w 3722528"/>
              <a:gd name="connsiteY3" fmla="*/ 4580864 h 4580864"/>
              <a:gd name="connsiteX4" fmla="*/ 0 w 3722528"/>
              <a:gd name="connsiteY4" fmla="*/ 4568617 h 4580864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24467 h 4524467"/>
              <a:gd name="connsiteX1" fmla="*/ 13663 w 3722528"/>
              <a:gd name="connsiteY1" fmla="*/ 267900 h 4524467"/>
              <a:gd name="connsiteX2" fmla="*/ 3709079 w 3722528"/>
              <a:gd name="connsiteY2" fmla="*/ 0 h 4524467"/>
              <a:gd name="connsiteX3" fmla="*/ 3722528 w 3722528"/>
              <a:gd name="connsiteY3" fmla="*/ 4524099 h 4524467"/>
              <a:gd name="connsiteX4" fmla="*/ 0 w 3722528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3709079 w 3709079"/>
              <a:gd name="connsiteY2" fmla="*/ 0 h 4524467"/>
              <a:gd name="connsiteX3" fmla="*/ 3691671 w 3709079"/>
              <a:gd name="connsiteY3" fmla="*/ 4524099 h 4524467"/>
              <a:gd name="connsiteX4" fmla="*/ 0 w 3709079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2587292 w 3709079"/>
              <a:gd name="connsiteY2" fmla="*/ 82227 h 4524467"/>
              <a:gd name="connsiteX3" fmla="*/ 3709079 w 3709079"/>
              <a:gd name="connsiteY3" fmla="*/ 0 h 4524467"/>
              <a:gd name="connsiteX4" fmla="*/ 3691671 w 3709079"/>
              <a:gd name="connsiteY4" fmla="*/ 4524099 h 4524467"/>
              <a:gd name="connsiteX5" fmla="*/ 0 w 3709079"/>
              <a:gd name="connsiteY5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4115272"/>
              <a:gd name="connsiteY0" fmla="*/ 4704774 h 4704774"/>
              <a:gd name="connsiteX1" fmla="*/ 13663 w 4115272"/>
              <a:gd name="connsiteY1" fmla="*/ 448207 h 4704774"/>
              <a:gd name="connsiteX2" fmla="*/ 2587292 w 4115272"/>
              <a:gd name="connsiteY2" fmla="*/ 262534 h 4704774"/>
              <a:gd name="connsiteX3" fmla="*/ 3709079 w 4115272"/>
              <a:gd name="connsiteY3" fmla="*/ 180307 h 4704774"/>
              <a:gd name="connsiteX4" fmla="*/ 3704281 w 4115272"/>
              <a:gd name="connsiteY4" fmla="*/ 394984 h 4704774"/>
              <a:gd name="connsiteX5" fmla="*/ 3691671 w 4115272"/>
              <a:gd name="connsiteY5" fmla="*/ 4704406 h 4704774"/>
              <a:gd name="connsiteX6" fmla="*/ 0 w 4115272"/>
              <a:gd name="connsiteY6" fmla="*/ 4704774 h 4704774"/>
              <a:gd name="connsiteX0" fmla="*/ 0 w 3791225"/>
              <a:gd name="connsiteY0" fmla="*/ 4704774 h 4710235"/>
              <a:gd name="connsiteX1" fmla="*/ 13663 w 3791225"/>
              <a:gd name="connsiteY1" fmla="*/ 448207 h 4710235"/>
              <a:gd name="connsiteX2" fmla="*/ 2587292 w 3791225"/>
              <a:gd name="connsiteY2" fmla="*/ 262534 h 4710235"/>
              <a:gd name="connsiteX3" fmla="*/ 3709079 w 3791225"/>
              <a:gd name="connsiteY3" fmla="*/ 180307 h 4710235"/>
              <a:gd name="connsiteX4" fmla="*/ 3704281 w 3791225"/>
              <a:gd name="connsiteY4" fmla="*/ 394984 h 4710235"/>
              <a:gd name="connsiteX5" fmla="*/ 3691671 w 3791225"/>
              <a:gd name="connsiteY5" fmla="*/ 4704406 h 4710235"/>
              <a:gd name="connsiteX6" fmla="*/ 0 w 3791225"/>
              <a:gd name="connsiteY6" fmla="*/ 4704774 h 4710235"/>
              <a:gd name="connsiteX0" fmla="*/ 0 w 3767357"/>
              <a:gd name="connsiteY0" fmla="*/ 4456474 h 4461935"/>
              <a:gd name="connsiteX1" fmla="*/ 13663 w 3767357"/>
              <a:gd name="connsiteY1" fmla="*/ 199907 h 4461935"/>
              <a:gd name="connsiteX2" fmla="*/ 2587292 w 3767357"/>
              <a:gd name="connsiteY2" fmla="*/ 14234 h 4461935"/>
              <a:gd name="connsiteX3" fmla="*/ 2708082 w 3767357"/>
              <a:gd name="connsiteY3" fmla="*/ 916312 h 4461935"/>
              <a:gd name="connsiteX4" fmla="*/ 3704281 w 3767357"/>
              <a:gd name="connsiteY4" fmla="*/ 146684 h 4461935"/>
              <a:gd name="connsiteX5" fmla="*/ 3691671 w 3767357"/>
              <a:gd name="connsiteY5" fmla="*/ 4456106 h 4461935"/>
              <a:gd name="connsiteX6" fmla="*/ 0 w 3767357"/>
              <a:gd name="connsiteY6" fmla="*/ 4456474 h 4461935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04281"/>
              <a:gd name="connsiteY0" fmla="*/ 4466017 h 4471478"/>
              <a:gd name="connsiteX1" fmla="*/ 13663 w 3704281"/>
              <a:gd name="connsiteY1" fmla="*/ 209450 h 4471478"/>
              <a:gd name="connsiteX2" fmla="*/ 2587292 w 3704281"/>
              <a:gd name="connsiteY2" fmla="*/ 23777 h 4471478"/>
              <a:gd name="connsiteX3" fmla="*/ 2708082 w 3704281"/>
              <a:gd name="connsiteY3" fmla="*/ 925855 h 4471478"/>
              <a:gd name="connsiteX4" fmla="*/ 3704281 w 3704281"/>
              <a:gd name="connsiteY4" fmla="*/ 156227 h 4471478"/>
              <a:gd name="connsiteX5" fmla="*/ 3691671 w 3704281"/>
              <a:gd name="connsiteY5" fmla="*/ 4465649 h 4471478"/>
              <a:gd name="connsiteX6" fmla="*/ 0 w 3704281"/>
              <a:gd name="connsiteY6" fmla="*/ 4466017 h 4471478"/>
              <a:gd name="connsiteX0" fmla="*/ 0 w 3704301"/>
              <a:gd name="connsiteY0" fmla="*/ 4442240 h 4447701"/>
              <a:gd name="connsiteX1" fmla="*/ 13663 w 3704301"/>
              <a:gd name="connsiteY1" fmla="*/ 185673 h 4447701"/>
              <a:gd name="connsiteX2" fmla="*/ 2587292 w 3704301"/>
              <a:gd name="connsiteY2" fmla="*/ 0 h 4447701"/>
              <a:gd name="connsiteX3" fmla="*/ 2708082 w 3704301"/>
              <a:gd name="connsiteY3" fmla="*/ 902078 h 4447701"/>
              <a:gd name="connsiteX4" fmla="*/ 3704281 w 3704301"/>
              <a:gd name="connsiteY4" fmla="*/ 132450 h 4447701"/>
              <a:gd name="connsiteX5" fmla="*/ 3691671 w 3704301"/>
              <a:gd name="connsiteY5" fmla="*/ 4441872 h 4447701"/>
              <a:gd name="connsiteX6" fmla="*/ 0 w 3704301"/>
              <a:gd name="connsiteY6" fmla="*/ 4442240 h 4447701"/>
              <a:gd name="connsiteX0" fmla="*/ 0 w 3773331"/>
              <a:gd name="connsiteY0" fmla="*/ 4570084 h 4575545"/>
              <a:gd name="connsiteX1" fmla="*/ 13663 w 3773331"/>
              <a:gd name="connsiteY1" fmla="*/ 313517 h 4575545"/>
              <a:gd name="connsiteX2" fmla="*/ 2587292 w 3773331"/>
              <a:gd name="connsiteY2" fmla="*/ 127844 h 4575545"/>
              <a:gd name="connsiteX3" fmla="*/ 2626241 w 3773331"/>
              <a:gd name="connsiteY3" fmla="*/ 457352 h 4575545"/>
              <a:gd name="connsiteX4" fmla="*/ 3704281 w 3773331"/>
              <a:gd name="connsiteY4" fmla="*/ 260294 h 4575545"/>
              <a:gd name="connsiteX5" fmla="*/ 3691671 w 3773331"/>
              <a:gd name="connsiteY5" fmla="*/ 4569716 h 4575545"/>
              <a:gd name="connsiteX6" fmla="*/ 0 w 3773331"/>
              <a:gd name="connsiteY6" fmla="*/ 4570084 h 457554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56"/>
              <a:gd name="connsiteY0" fmla="*/ 4432638 h 4438099"/>
              <a:gd name="connsiteX1" fmla="*/ 13663 w 3704356"/>
              <a:gd name="connsiteY1" fmla="*/ 176071 h 4438099"/>
              <a:gd name="connsiteX2" fmla="*/ 2471410 w 3704356"/>
              <a:gd name="connsiteY2" fmla="*/ 0 h 4438099"/>
              <a:gd name="connsiteX3" fmla="*/ 2626241 w 3704356"/>
              <a:gd name="connsiteY3" fmla="*/ 319906 h 4438099"/>
              <a:gd name="connsiteX4" fmla="*/ 3704281 w 3704356"/>
              <a:gd name="connsiteY4" fmla="*/ 122848 h 4438099"/>
              <a:gd name="connsiteX5" fmla="*/ 3691671 w 3704356"/>
              <a:gd name="connsiteY5" fmla="*/ 4432270 h 4438099"/>
              <a:gd name="connsiteX6" fmla="*/ 0 w 3704356"/>
              <a:gd name="connsiteY6" fmla="*/ 4432638 h 4438099"/>
              <a:gd name="connsiteX0" fmla="*/ 0 w 3704354"/>
              <a:gd name="connsiteY0" fmla="*/ 4448642 h 4454103"/>
              <a:gd name="connsiteX1" fmla="*/ 13663 w 3704354"/>
              <a:gd name="connsiteY1" fmla="*/ 192075 h 4454103"/>
              <a:gd name="connsiteX2" fmla="*/ 2581028 w 3704354"/>
              <a:gd name="connsiteY2" fmla="*/ 0 h 4454103"/>
              <a:gd name="connsiteX3" fmla="*/ 2626241 w 3704354"/>
              <a:gd name="connsiteY3" fmla="*/ 335910 h 4454103"/>
              <a:gd name="connsiteX4" fmla="*/ 3704281 w 3704354"/>
              <a:gd name="connsiteY4" fmla="*/ 138852 h 4454103"/>
              <a:gd name="connsiteX5" fmla="*/ 3691671 w 3704354"/>
              <a:gd name="connsiteY5" fmla="*/ 4448274 h 4454103"/>
              <a:gd name="connsiteX6" fmla="*/ 0 w 3704354"/>
              <a:gd name="connsiteY6" fmla="*/ 4448642 h 44541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33"/>
              <a:gd name="connsiteY0" fmla="*/ 4448741 h 4454202"/>
              <a:gd name="connsiteX1" fmla="*/ 13663 w 3704333"/>
              <a:gd name="connsiteY1" fmla="*/ 192174 h 4454202"/>
              <a:gd name="connsiteX2" fmla="*/ 2581028 w 3704333"/>
              <a:gd name="connsiteY2" fmla="*/ 99 h 4454202"/>
              <a:gd name="connsiteX3" fmla="*/ 2626241 w 3704333"/>
              <a:gd name="connsiteY3" fmla="*/ 336009 h 4454202"/>
              <a:gd name="connsiteX4" fmla="*/ 3704281 w 3704333"/>
              <a:gd name="connsiteY4" fmla="*/ 138951 h 4454202"/>
              <a:gd name="connsiteX5" fmla="*/ 3691671 w 3704333"/>
              <a:gd name="connsiteY5" fmla="*/ 4448373 h 4454202"/>
              <a:gd name="connsiteX6" fmla="*/ 0 w 3704333"/>
              <a:gd name="connsiteY6" fmla="*/ 4448741 h 4454202"/>
              <a:gd name="connsiteX0" fmla="*/ 0 w 3704342"/>
              <a:gd name="connsiteY0" fmla="*/ 4448722 h 4454183"/>
              <a:gd name="connsiteX1" fmla="*/ 13663 w 3704342"/>
              <a:gd name="connsiteY1" fmla="*/ 192155 h 4454183"/>
              <a:gd name="connsiteX2" fmla="*/ 2581028 w 3704342"/>
              <a:gd name="connsiteY2" fmla="*/ 80 h 4454183"/>
              <a:gd name="connsiteX3" fmla="*/ 2626241 w 3704342"/>
              <a:gd name="connsiteY3" fmla="*/ 335990 h 4454183"/>
              <a:gd name="connsiteX4" fmla="*/ 3704281 w 3704342"/>
              <a:gd name="connsiteY4" fmla="*/ 138932 h 4454183"/>
              <a:gd name="connsiteX5" fmla="*/ 3691671 w 3704342"/>
              <a:gd name="connsiteY5" fmla="*/ 4448354 h 4454183"/>
              <a:gd name="connsiteX6" fmla="*/ 0 w 3704342"/>
              <a:gd name="connsiteY6" fmla="*/ 4448722 h 4454183"/>
              <a:gd name="connsiteX0" fmla="*/ 0 w 3704341"/>
              <a:gd name="connsiteY0" fmla="*/ 4448730 h 4454191"/>
              <a:gd name="connsiteX1" fmla="*/ 13663 w 3704341"/>
              <a:gd name="connsiteY1" fmla="*/ 192163 h 4454191"/>
              <a:gd name="connsiteX2" fmla="*/ 2581028 w 3704341"/>
              <a:gd name="connsiteY2" fmla="*/ 88 h 4454191"/>
              <a:gd name="connsiteX3" fmla="*/ 2626241 w 3704341"/>
              <a:gd name="connsiteY3" fmla="*/ 335998 h 4454191"/>
              <a:gd name="connsiteX4" fmla="*/ 3704281 w 3704341"/>
              <a:gd name="connsiteY4" fmla="*/ 138940 h 4454191"/>
              <a:gd name="connsiteX5" fmla="*/ 3691671 w 3704341"/>
              <a:gd name="connsiteY5" fmla="*/ 4448362 h 4454191"/>
              <a:gd name="connsiteX6" fmla="*/ 0 w 3704341"/>
              <a:gd name="connsiteY6" fmla="*/ 4448730 h 4454191"/>
              <a:gd name="connsiteX0" fmla="*/ 0 w 3704341"/>
              <a:gd name="connsiteY0" fmla="*/ 4448744 h 4454205"/>
              <a:gd name="connsiteX1" fmla="*/ 13663 w 3704341"/>
              <a:gd name="connsiteY1" fmla="*/ 192177 h 4454205"/>
              <a:gd name="connsiteX2" fmla="*/ 2581028 w 3704341"/>
              <a:gd name="connsiteY2" fmla="*/ 102 h 4454205"/>
              <a:gd name="connsiteX3" fmla="*/ 2626241 w 3704341"/>
              <a:gd name="connsiteY3" fmla="*/ 336012 h 4454205"/>
              <a:gd name="connsiteX4" fmla="*/ 3704281 w 3704341"/>
              <a:gd name="connsiteY4" fmla="*/ 138954 h 4454205"/>
              <a:gd name="connsiteX5" fmla="*/ 3691671 w 3704341"/>
              <a:gd name="connsiteY5" fmla="*/ 4448376 h 4454205"/>
              <a:gd name="connsiteX6" fmla="*/ 0 w 3704341"/>
              <a:gd name="connsiteY6" fmla="*/ 4448744 h 4454205"/>
              <a:gd name="connsiteX0" fmla="*/ 0 w 3704342"/>
              <a:gd name="connsiteY0" fmla="*/ 4448736 h 4454197"/>
              <a:gd name="connsiteX1" fmla="*/ 13663 w 3704342"/>
              <a:gd name="connsiteY1" fmla="*/ 192169 h 4454197"/>
              <a:gd name="connsiteX2" fmla="*/ 2581028 w 3704342"/>
              <a:gd name="connsiteY2" fmla="*/ 94 h 4454197"/>
              <a:gd name="connsiteX3" fmla="*/ 2626241 w 3704342"/>
              <a:gd name="connsiteY3" fmla="*/ 336004 h 4454197"/>
              <a:gd name="connsiteX4" fmla="*/ 3704281 w 3704342"/>
              <a:gd name="connsiteY4" fmla="*/ 138946 h 4454197"/>
              <a:gd name="connsiteX5" fmla="*/ 3691671 w 3704342"/>
              <a:gd name="connsiteY5" fmla="*/ 4448368 h 4454197"/>
              <a:gd name="connsiteX6" fmla="*/ 0 w 3704342"/>
              <a:gd name="connsiteY6" fmla="*/ 4448736 h 4454197"/>
              <a:gd name="connsiteX0" fmla="*/ 0 w 3704346"/>
              <a:gd name="connsiteY0" fmla="*/ 4448747 h 4454208"/>
              <a:gd name="connsiteX1" fmla="*/ 13663 w 3704346"/>
              <a:gd name="connsiteY1" fmla="*/ 192180 h 4454208"/>
              <a:gd name="connsiteX2" fmla="*/ 2581028 w 3704346"/>
              <a:gd name="connsiteY2" fmla="*/ 105 h 4454208"/>
              <a:gd name="connsiteX3" fmla="*/ 2692012 w 3704346"/>
              <a:gd name="connsiteY3" fmla="*/ 297606 h 4454208"/>
              <a:gd name="connsiteX4" fmla="*/ 3704281 w 3704346"/>
              <a:gd name="connsiteY4" fmla="*/ 138957 h 4454208"/>
              <a:gd name="connsiteX5" fmla="*/ 3691671 w 3704346"/>
              <a:gd name="connsiteY5" fmla="*/ 4448379 h 4454208"/>
              <a:gd name="connsiteX6" fmla="*/ 0 w 3704346"/>
              <a:gd name="connsiteY6" fmla="*/ 4448747 h 4454208"/>
              <a:gd name="connsiteX0" fmla="*/ 0 w 3704343"/>
              <a:gd name="connsiteY0" fmla="*/ 4448739 h 4454200"/>
              <a:gd name="connsiteX1" fmla="*/ 13663 w 3704343"/>
              <a:gd name="connsiteY1" fmla="*/ 192172 h 4454200"/>
              <a:gd name="connsiteX2" fmla="*/ 2581028 w 3704343"/>
              <a:gd name="connsiteY2" fmla="*/ 97 h 4454200"/>
              <a:gd name="connsiteX3" fmla="*/ 2641901 w 3704343"/>
              <a:gd name="connsiteY3" fmla="*/ 326405 h 4454200"/>
              <a:gd name="connsiteX4" fmla="*/ 3704281 w 3704343"/>
              <a:gd name="connsiteY4" fmla="*/ 138949 h 4454200"/>
              <a:gd name="connsiteX5" fmla="*/ 3691671 w 3704343"/>
              <a:gd name="connsiteY5" fmla="*/ 4448371 h 4454200"/>
              <a:gd name="connsiteX6" fmla="*/ 0 w 3704343"/>
              <a:gd name="connsiteY6" fmla="*/ 4448739 h 44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343" h="4454200">
                <a:moveTo>
                  <a:pt x="0" y="4448739"/>
                </a:moveTo>
                <a:cubicBezTo>
                  <a:pt x="6831" y="2298380"/>
                  <a:pt x="9109" y="1625744"/>
                  <a:pt x="13663" y="192172"/>
                </a:cubicBezTo>
                <a:lnTo>
                  <a:pt x="2581028" y="97"/>
                </a:lnTo>
                <a:cubicBezTo>
                  <a:pt x="2583708" y="-6487"/>
                  <a:pt x="2637978" y="326032"/>
                  <a:pt x="2641901" y="326405"/>
                </a:cubicBezTo>
                <a:cubicBezTo>
                  <a:pt x="2650280" y="327202"/>
                  <a:pt x="3713708" y="135083"/>
                  <a:pt x="3704281" y="138949"/>
                </a:cubicBezTo>
                <a:cubicBezTo>
                  <a:pt x="3699281" y="142407"/>
                  <a:pt x="3656720" y="4435410"/>
                  <a:pt x="3691671" y="4448371"/>
                </a:cubicBezTo>
                <a:cubicBezTo>
                  <a:pt x="3726622" y="4461332"/>
                  <a:pt x="1230557" y="4448616"/>
                  <a:pt x="0" y="4448739"/>
                </a:cubicBez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l-NL" dirty="0"/>
              <a:t>Klik om afbeelding te plaatsen</a:t>
            </a:r>
          </a:p>
        </p:txBody>
      </p:sp>
      <p:sp>
        <p:nvSpPr>
          <p:cNvPr id="4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E2007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E2007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E2007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E2007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E2007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5"/>
            <a:ext cx="3675062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E2007A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4191474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6"/>
            <a:ext cx="3675062" cy="8426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E2007A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40" y="970845"/>
            <a:ext cx="3675062" cy="8426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E2007A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5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E2007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E2007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E2007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E2007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E2007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12"/>
          <p:cNvSpPr>
            <a:spLocks noGrp="1"/>
          </p:cNvSpPr>
          <p:nvPr>
            <p:ph type="body" sz="quarter" idx="18"/>
          </p:nvPr>
        </p:nvSpPr>
        <p:spPr>
          <a:xfrm>
            <a:off x="4932040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E2007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E2007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E2007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E2007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E2007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51057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jdelijke aanduiding voor afbeelding 5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26534"/>
            <a:ext cx="9141325" cy="444199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007999" y="-1"/>
            <a:ext cx="6480000" cy="864000"/>
          </a:xfrm>
          <a:prstGeom prst="rect">
            <a:avLst/>
          </a:prstGeom>
        </p:spPr>
        <p:txBody>
          <a:bodyPr vert="horz" wrap="none" lIns="0" tIns="0" rIns="0" bIns="0" anchor="b" anchorCtr="0"/>
          <a:lstStyle>
            <a:lvl1pPr marL="0" indent="0">
              <a:spcBef>
                <a:spcPts val="0"/>
              </a:spcBef>
              <a:buFontTx/>
              <a:buNone/>
              <a:defRPr sz="2600" b="1" i="0" ker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Klik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07999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008000"/>
            <a:ext cx="7742738" cy="39746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</p:spTree>
    <p:extLst>
      <p:ext uri="{BB962C8B-B14F-4D97-AF65-F5344CB8AC3E}">
        <p14:creationId xmlns:p14="http://schemas.microsoft.com/office/powerpoint/2010/main" val="3748563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199" y="4500000"/>
            <a:ext cx="8686801" cy="643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600" b="1" i="0">
                <a:solidFill>
                  <a:srgbClr val="F854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-4234" y="-12702"/>
            <a:ext cx="9155955" cy="4205816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67858 h 4254633"/>
              <a:gd name="connsiteX1" fmla="*/ 859225 w 9101927"/>
              <a:gd name="connsiteY1" fmla="*/ 14641 h 4254633"/>
              <a:gd name="connsiteX2" fmla="*/ 7356405 w 9101927"/>
              <a:gd name="connsiteY2" fmla="*/ 27443 h 4254633"/>
              <a:gd name="connsiteX3" fmla="*/ 7483600 w 9101927"/>
              <a:gd name="connsiteY3" fmla="*/ 738023 h 4254633"/>
              <a:gd name="connsiteX4" fmla="*/ 9058149 w 9101927"/>
              <a:gd name="connsiteY4" fmla="*/ 412608 h 4254633"/>
              <a:gd name="connsiteX5" fmla="*/ 9101927 w 9101927"/>
              <a:gd name="connsiteY5" fmla="*/ 3530661 h 4254633"/>
              <a:gd name="connsiteX6" fmla="*/ 5207439 w 9101927"/>
              <a:gd name="connsiteY6" fmla="*/ 3757991 h 4254633"/>
              <a:gd name="connsiteX7" fmla="*/ 5333819 w 9101927"/>
              <a:gd name="connsiteY7" fmla="*/ 4254633 h 4254633"/>
              <a:gd name="connsiteX8" fmla="*/ 4574917 w 9101927"/>
              <a:gd name="connsiteY8" fmla="*/ 3796814 h 4254633"/>
              <a:gd name="connsiteX9" fmla="*/ 404980 w 9101927"/>
              <a:gd name="connsiteY9" fmla="*/ 4065588 h 4254633"/>
              <a:gd name="connsiteX10" fmla="*/ 0 w 9101927"/>
              <a:gd name="connsiteY10" fmla="*/ 1154125 h 4254633"/>
              <a:gd name="connsiteX11" fmla="*/ 1018341 w 9101927"/>
              <a:gd name="connsiteY11" fmla="*/ 967858 h 4254633"/>
              <a:gd name="connsiteX0" fmla="*/ 1018341 w 9101927"/>
              <a:gd name="connsiteY0" fmla="*/ 1020796 h 4307571"/>
              <a:gd name="connsiteX1" fmla="*/ 859225 w 9101927"/>
              <a:gd name="connsiteY1" fmla="*/ 67579 h 4307571"/>
              <a:gd name="connsiteX2" fmla="*/ 7356405 w 9101927"/>
              <a:gd name="connsiteY2" fmla="*/ 80381 h 4307571"/>
              <a:gd name="connsiteX3" fmla="*/ 7483600 w 9101927"/>
              <a:gd name="connsiteY3" fmla="*/ 790961 h 4307571"/>
              <a:gd name="connsiteX4" fmla="*/ 9058149 w 9101927"/>
              <a:gd name="connsiteY4" fmla="*/ 465546 h 4307571"/>
              <a:gd name="connsiteX5" fmla="*/ 9101927 w 9101927"/>
              <a:gd name="connsiteY5" fmla="*/ 3583599 h 4307571"/>
              <a:gd name="connsiteX6" fmla="*/ 5207439 w 9101927"/>
              <a:gd name="connsiteY6" fmla="*/ 3810929 h 4307571"/>
              <a:gd name="connsiteX7" fmla="*/ 5333819 w 9101927"/>
              <a:gd name="connsiteY7" fmla="*/ 4307571 h 4307571"/>
              <a:gd name="connsiteX8" fmla="*/ 4574917 w 9101927"/>
              <a:gd name="connsiteY8" fmla="*/ 3849752 h 4307571"/>
              <a:gd name="connsiteX9" fmla="*/ 404980 w 9101927"/>
              <a:gd name="connsiteY9" fmla="*/ 4118526 h 4307571"/>
              <a:gd name="connsiteX10" fmla="*/ 0 w 9101927"/>
              <a:gd name="connsiteY10" fmla="*/ 1207063 h 4307571"/>
              <a:gd name="connsiteX11" fmla="*/ 1018341 w 9101927"/>
              <a:gd name="connsiteY11" fmla="*/ 1020796 h 4307571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05813 w 9089399"/>
              <a:gd name="connsiteY0" fmla="*/ 953217 h 4239992"/>
              <a:gd name="connsiteX1" fmla="*/ 846697 w 9089399"/>
              <a:gd name="connsiteY1" fmla="*/ 0 h 4239992"/>
              <a:gd name="connsiteX2" fmla="*/ 7343877 w 9089399"/>
              <a:gd name="connsiteY2" fmla="*/ 12802 h 4239992"/>
              <a:gd name="connsiteX3" fmla="*/ 7471072 w 9089399"/>
              <a:gd name="connsiteY3" fmla="*/ 723382 h 4239992"/>
              <a:gd name="connsiteX4" fmla="*/ 9050842 w 9089399"/>
              <a:gd name="connsiteY4" fmla="*/ 431043 h 4239992"/>
              <a:gd name="connsiteX5" fmla="*/ 9089399 w 9089399"/>
              <a:gd name="connsiteY5" fmla="*/ 3516020 h 4239992"/>
              <a:gd name="connsiteX6" fmla="*/ 5194911 w 9089399"/>
              <a:gd name="connsiteY6" fmla="*/ 3743350 h 4239992"/>
              <a:gd name="connsiteX7" fmla="*/ 5321291 w 9089399"/>
              <a:gd name="connsiteY7" fmla="*/ 4239992 h 4239992"/>
              <a:gd name="connsiteX8" fmla="*/ 4562389 w 9089399"/>
              <a:gd name="connsiteY8" fmla="*/ 3782173 h 4239992"/>
              <a:gd name="connsiteX9" fmla="*/ 392452 w 9089399"/>
              <a:gd name="connsiteY9" fmla="*/ 4050947 h 4239992"/>
              <a:gd name="connsiteX10" fmla="*/ 0 w 9089399"/>
              <a:gd name="connsiteY10" fmla="*/ 1113877 h 4239992"/>
              <a:gd name="connsiteX11" fmla="*/ 1005813 w 9089399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346988 w 9072696"/>
              <a:gd name="connsiteY3" fmla="*/ 838349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29025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31790"/>
              <a:gd name="connsiteY0" fmla="*/ 953217 h 4239992"/>
              <a:gd name="connsiteX1" fmla="*/ 829994 w 9031790"/>
              <a:gd name="connsiteY1" fmla="*/ 0 h 4239992"/>
              <a:gd name="connsiteX2" fmla="*/ 7306720 w 9031790"/>
              <a:gd name="connsiteY2" fmla="*/ 7576 h 4239992"/>
              <a:gd name="connsiteX3" fmla="*/ 7428803 w 9031790"/>
              <a:gd name="connsiteY3" fmla="*/ 728608 h 4239992"/>
              <a:gd name="connsiteX4" fmla="*/ 9029025 w 9031790"/>
              <a:gd name="connsiteY4" fmla="*/ 431043 h 4239992"/>
              <a:gd name="connsiteX5" fmla="*/ 9031790 w 9031790"/>
              <a:gd name="connsiteY5" fmla="*/ 3516022 h 4239992"/>
              <a:gd name="connsiteX6" fmla="*/ 5178208 w 9031790"/>
              <a:gd name="connsiteY6" fmla="*/ 3743350 h 4239992"/>
              <a:gd name="connsiteX7" fmla="*/ 5304588 w 9031790"/>
              <a:gd name="connsiteY7" fmla="*/ 4239992 h 4239992"/>
              <a:gd name="connsiteX8" fmla="*/ 4545686 w 9031790"/>
              <a:gd name="connsiteY8" fmla="*/ 3782173 h 4239992"/>
              <a:gd name="connsiteX9" fmla="*/ 375749 w 9031790"/>
              <a:gd name="connsiteY9" fmla="*/ 4050947 h 4239992"/>
              <a:gd name="connsiteX10" fmla="*/ 0 w 9031790"/>
              <a:gd name="connsiteY10" fmla="*/ 1148019 h 4239992"/>
              <a:gd name="connsiteX11" fmla="*/ 989110 w 9031790"/>
              <a:gd name="connsiteY11" fmla="*/ 953217 h 4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1790" h="4239992">
                <a:moveTo>
                  <a:pt x="989110" y="953217"/>
                </a:moveTo>
                <a:lnTo>
                  <a:pt x="829994" y="0"/>
                </a:lnTo>
                <a:lnTo>
                  <a:pt x="7306720" y="7576"/>
                </a:lnTo>
                <a:lnTo>
                  <a:pt x="7428803" y="728608"/>
                </a:lnTo>
                <a:cubicBezTo>
                  <a:pt x="7433857" y="723357"/>
                  <a:pt x="9022324" y="438626"/>
                  <a:pt x="9029025" y="431043"/>
                </a:cubicBezTo>
                <a:cubicBezTo>
                  <a:pt x="9032192" y="427459"/>
                  <a:pt x="9013138" y="3516714"/>
                  <a:pt x="9031790" y="3516022"/>
                </a:cubicBezTo>
                <a:lnTo>
                  <a:pt x="5178208" y="3743350"/>
                </a:lnTo>
                <a:lnTo>
                  <a:pt x="5304588" y="4239992"/>
                </a:lnTo>
                <a:lnTo>
                  <a:pt x="4545686" y="3782173"/>
                </a:lnTo>
                <a:lnTo>
                  <a:pt x="375749" y="4050947"/>
                </a:lnTo>
                <a:lnTo>
                  <a:pt x="0" y="1148019"/>
                </a:lnTo>
                <a:lnTo>
                  <a:pt x="989110" y="953217"/>
                </a:ln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nl-NL" dirty="0"/>
              <a:t>Klik om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4267305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8000" y="2069917"/>
            <a:ext cx="7742738" cy="24532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F854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854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854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854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2" y="970845"/>
            <a:ext cx="7742675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F854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1291013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4849292" y="388099"/>
            <a:ext cx="3755269" cy="4418298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0 w 9101927"/>
              <a:gd name="connsiteY0" fmla="*/ 1139484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4169937 w 8696947"/>
              <a:gd name="connsiteY8" fmla="*/ 3782173 h 4239992"/>
              <a:gd name="connsiteX9" fmla="*/ 0 w 8696947"/>
              <a:gd name="connsiteY9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0 w 8696947"/>
              <a:gd name="connsiteY8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928839 w 8696947"/>
              <a:gd name="connsiteY6" fmla="*/ 4239992 h 4239992"/>
              <a:gd name="connsiteX7" fmla="*/ 0 w 8696947"/>
              <a:gd name="connsiteY7" fmla="*/ 4050947 h 4239992"/>
              <a:gd name="connsiteX0" fmla="*/ 0 w 8696947"/>
              <a:gd name="connsiteY0" fmla="*/ 4050947 h 4050947"/>
              <a:gd name="connsiteX1" fmla="*/ 454245 w 8696947"/>
              <a:gd name="connsiteY1" fmla="*/ 0 h 4050947"/>
              <a:gd name="connsiteX2" fmla="*/ 6929500 w 8696947"/>
              <a:gd name="connsiteY2" fmla="*/ 25605 h 4050947"/>
              <a:gd name="connsiteX3" fmla="*/ 7028508 w 8696947"/>
              <a:gd name="connsiteY3" fmla="*/ 697775 h 4050947"/>
              <a:gd name="connsiteX4" fmla="*/ 8653169 w 8696947"/>
              <a:gd name="connsiteY4" fmla="*/ 397967 h 4050947"/>
              <a:gd name="connsiteX5" fmla="*/ 8696947 w 8696947"/>
              <a:gd name="connsiteY5" fmla="*/ 3516020 h 4050947"/>
              <a:gd name="connsiteX6" fmla="*/ 0 w 8696947"/>
              <a:gd name="connsiteY6" fmla="*/ 4050947 h 4050947"/>
              <a:gd name="connsiteX0" fmla="*/ 3933908 w 8242702"/>
              <a:gd name="connsiteY0" fmla="*/ 4667124 h 4667124"/>
              <a:gd name="connsiteX1" fmla="*/ 0 w 8242702"/>
              <a:gd name="connsiteY1" fmla="*/ 0 h 4667124"/>
              <a:gd name="connsiteX2" fmla="*/ 6475255 w 8242702"/>
              <a:gd name="connsiteY2" fmla="*/ 25605 h 4667124"/>
              <a:gd name="connsiteX3" fmla="*/ 6574263 w 8242702"/>
              <a:gd name="connsiteY3" fmla="*/ 697775 h 4667124"/>
              <a:gd name="connsiteX4" fmla="*/ 8198924 w 8242702"/>
              <a:gd name="connsiteY4" fmla="*/ 397967 h 4667124"/>
              <a:gd name="connsiteX5" fmla="*/ 8242702 w 8242702"/>
              <a:gd name="connsiteY5" fmla="*/ 3516020 h 4667124"/>
              <a:gd name="connsiteX6" fmla="*/ 3933908 w 8242702"/>
              <a:gd name="connsiteY6" fmla="*/ 4667124 h 4667124"/>
              <a:gd name="connsiteX0" fmla="*/ 0 w 4308794"/>
              <a:gd name="connsiteY0" fmla="*/ 4641589 h 4641589"/>
              <a:gd name="connsiteX1" fmla="*/ 52276 w 4308794"/>
              <a:gd name="connsiteY1" fmla="*/ 42929 h 4641589"/>
              <a:gd name="connsiteX2" fmla="*/ 2541347 w 4308794"/>
              <a:gd name="connsiteY2" fmla="*/ 70 h 4641589"/>
              <a:gd name="connsiteX3" fmla="*/ 2640355 w 4308794"/>
              <a:gd name="connsiteY3" fmla="*/ 672240 h 4641589"/>
              <a:gd name="connsiteX4" fmla="*/ 4265016 w 4308794"/>
              <a:gd name="connsiteY4" fmla="*/ 372432 h 4641589"/>
              <a:gd name="connsiteX5" fmla="*/ 4308794 w 4308794"/>
              <a:gd name="connsiteY5" fmla="*/ 3490485 h 4641589"/>
              <a:gd name="connsiteX6" fmla="*/ 0 w 4308794"/>
              <a:gd name="connsiteY6" fmla="*/ 4641589 h 4641589"/>
              <a:gd name="connsiteX0" fmla="*/ 0 w 4281996"/>
              <a:gd name="connsiteY0" fmla="*/ 4641589 h 4641589"/>
              <a:gd name="connsiteX1" fmla="*/ 52276 w 4281996"/>
              <a:gd name="connsiteY1" fmla="*/ 42929 h 4641589"/>
              <a:gd name="connsiteX2" fmla="*/ 2541347 w 4281996"/>
              <a:gd name="connsiteY2" fmla="*/ 70 h 4641589"/>
              <a:gd name="connsiteX3" fmla="*/ 2640355 w 4281996"/>
              <a:gd name="connsiteY3" fmla="*/ 672240 h 4641589"/>
              <a:gd name="connsiteX4" fmla="*/ 4265016 w 4281996"/>
              <a:gd name="connsiteY4" fmla="*/ 372432 h 4641589"/>
              <a:gd name="connsiteX5" fmla="*/ 4281996 w 4281996"/>
              <a:gd name="connsiteY5" fmla="*/ 4640681 h 4641589"/>
              <a:gd name="connsiteX6" fmla="*/ 0 w 4281996"/>
              <a:gd name="connsiteY6" fmla="*/ 4641589 h 4641589"/>
              <a:gd name="connsiteX0" fmla="*/ 0 w 4281996"/>
              <a:gd name="connsiteY0" fmla="*/ 4701356 h 4701356"/>
              <a:gd name="connsiteX1" fmla="*/ 38878 w 4281996"/>
              <a:gd name="connsiteY1" fmla="*/ 0 h 4701356"/>
              <a:gd name="connsiteX2" fmla="*/ 2541347 w 4281996"/>
              <a:gd name="connsiteY2" fmla="*/ 59837 h 4701356"/>
              <a:gd name="connsiteX3" fmla="*/ 2640355 w 4281996"/>
              <a:gd name="connsiteY3" fmla="*/ 732007 h 4701356"/>
              <a:gd name="connsiteX4" fmla="*/ 4265016 w 4281996"/>
              <a:gd name="connsiteY4" fmla="*/ 432199 h 4701356"/>
              <a:gd name="connsiteX5" fmla="*/ 4281996 w 4281996"/>
              <a:gd name="connsiteY5" fmla="*/ 4700448 h 4701356"/>
              <a:gd name="connsiteX6" fmla="*/ 0 w 4281996"/>
              <a:gd name="connsiteY6" fmla="*/ 4701356 h 4701356"/>
              <a:gd name="connsiteX0" fmla="*/ 0 w 4275296"/>
              <a:gd name="connsiteY0" fmla="*/ 4899901 h 4899901"/>
              <a:gd name="connsiteX1" fmla="*/ 32178 w 4275296"/>
              <a:gd name="connsiteY1" fmla="*/ 0 h 4899901"/>
              <a:gd name="connsiteX2" fmla="*/ 2534647 w 4275296"/>
              <a:gd name="connsiteY2" fmla="*/ 59837 h 4899901"/>
              <a:gd name="connsiteX3" fmla="*/ 2633655 w 4275296"/>
              <a:gd name="connsiteY3" fmla="*/ 732007 h 4899901"/>
              <a:gd name="connsiteX4" fmla="*/ 4258316 w 4275296"/>
              <a:gd name="connsiteY4" fmla="*/ 432199 h 4899901"/>
              <a:gd name="connsiteX5" fmla="*/ 4275296 w 4275296"/>
              <a:gd name="connsiteY5" fmla="*/ 4700448 h 4899901"/>
              <a:gd name="connsiteX6" fmla="*/ 0 w 4275296"/>
              <a:gd name="connsiteY6" fmla="*/ 4899901 h 4899901"/>
              <a:gd name="connsiteX0" fmla="*/ 0 w 4308793"/>
              <a:gd name="connsiteY0" fmla="*/ 4899901 h 4905841"/>
              <a:gd name="connsiteX1" fmla="*/ 32178 w 4308793"/>
              <a:gd name="connsiteY1" fmla="*/ 0 h 4905841"/>
              <a:gd name="connsiteX2" fmla="*/ 2534647 w 4308793"/>
              <a:gd name="connsiteY2" fmla="*/ 59837 h 4905841"/>
              <a:gd name="connsiteX3" fmla="*/ 2633655 w 4308793"/>
              <a:gd name="connsiteY3" fmla="*/ 732007 h 4905841"/>
              <a:gd name="connsiteX4" fmla="*/ 4258316 w 4308793"/>
              <a:gd name="connsiteY4" fmla="*/ 432199 h 4905841"/>
              <a:gd name="connsiteX5" fmla="*/ 4308793 w 4308793"/>
              <a:gd name="connsiteY5" fmla="*/ 4905841 h 4905841"/>
              <a:gd name="connsiteX6" fmla="*/ 0 w 4308793"/>
              <a:gd name="connsiteY6" fmla="*/ 4899901 h 4905841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2633655 w 4308793"/>
              <a:gd name="connsiteY2" fmla="*/ 299808 h 4473642"/>
              <a:gd name="connsiteX3" fmla="*/ 4258316 w 4308793"/>
              <a:gd name="connsiteY3" fmla="*/ 0 h 4473642"/>
              <a:gd name="connsiteX4" fmla="*/ 4308793 w 4308793"/>
              <a:gd name="connsiteY4" fmla="*/ 4473642 h 4473642"/>
              <a:gd name="connsiteX5" fmla="*/ 0 w 4308793"/>
              <a:gd name="connsiteY5" fmla="*/ 4467702 h 4473642"/>
              <a:gd name="connsiteX0" fmla="*/ 0 w 4308793"/>
              <a:gd name="connsiteY0" fmla="*/ 4665281 h 4671221"/>
              <a:gd name="connsiteX1" fmla="*/ 19834 w 4308793"/>
              <a:gd name="connsiteY1" fmla="*/ 1178190 h 4671221"/>
              <a:gd name="connsiteX2" fmla="*/ 4258316 w 4308793"/>
              <a:gd name="connsiteY2" fmla="*/ 197579 h 4671221"/>
              <a:gd name="connsiteX3" fmla="*/ 4308793 w 4308793"/>
              <a:gd name="connsiteY3" fmla="*/ 4671221 h 4671221"/>
              <a:gd name="connsiteX4" fmla="*/ 0 w 4308793"/>
              <a:gd name="connsiteY4" fmla="*/ 4665281 h 4671221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3663 w 4308793"/>
              <a:gd name="connsiteY1" fmla="*/ 166985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581231 h 4587171"/>
              <a:gd name="connsiteX1" fmla="*/ 13663 w 4308793"/>
              <a:gd name="connsiteY1" fmla="*/ 280514 h 4587171"/>
              <a:gd name="connsiteX2" fmla="*/ 4245974 w 4308793"/>
              <a:gd name="connsiteY2" fmla="*/ 0 h 4587171"/>
              <a:gd name="connsiteX3" fmla="*/ 4308793 w 4308793"/>
              <a:gd name="connsiteY3" fmla="*/ 4587171 h 4587171"/>
              <a:gd name="connsiteX4" fmla="*/ 0 w 4308793"/>
              <a:gd name="connsiteY4" fmla="*/ 4581231 h 4587171"/>
              <a:gd name="connsiteX0" fmla="*/ 0 w 4308793"/>
              <a:gd name="connsiteY0" fmla="*/ 4556002 h 4561942"/>
              <a:gd name="connsiteX1" fmla="*/ 13663 w 4308793"/>
              <a:gd name="connsiteY1" fmla="*/ 255285 h 4561942"/>
              <a:gd name="connsiteX2" fmla="*/ 3770791 w 4308793"/>
              <a:gd name="connsiteY2" fmla="*/ 0 h 4561942"/>
              <a:gd name="connsiteX3" fmla="*/ 4308793 w 4308793"/>
              <a:gd name="connsiteY3" fmla="*/ 4561942 h 4561942"/>
              <a:gd name="connsiteX4" fmla="*/ 0 w 4308793"/>
              <a:gd name="connsiteY4" fmla="*/ 4556002 h 4561942"/>
              <a:gd name="connsiteX0" fmla="*/ 0 w 3770791"/>
              <a:gd name="connsiteY0" fmla="*/ 4556002 h 4556002"/>
              <a:gd name="connsiteX1" fmla="*/ 13663 w 3770791"/>
              <a:gd name="connsiteY1" fmla="*/ 255285 h 4556002"/>
              <a:gd name="connsiteX2" fmla="*/ 3770791 w 3770791"/>
              <a:gd name="connsiteY2" fmla="*/ 0 h 4556002"/>
              <a:gd name="connsiteX3" fmla="*/ 3722528 w 3770791"/>
              <a:gd name="connsiteY3" fmla="*/ 4549327 h 4556002"/>
              <a:gd name="connsiteX4" fmla="*/ 0 w 3770791"/>
              <a:gd name="connsiteY4" fmla="*/ 4556002 h 4556002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61942 h 4568617"/>
              <a:gd name="connsiteX4" fmla="*/ 0 w 3722528"/>
              <a:gd name="connsiteY4" fmla="*/ 4568617 h 4568617"/>
              <a:gd name="connsiteX0" fmla="*/ 0 w 3722528"/>
              <a:gd name="connsiteY0" fmla="*/ 4568617 h 4580864"/>
              <a:gd name="connsiteX1" fmla="*/ 13663 w 3722528"/>
              <a:gd name="connsiteY1" fmla="*/ 267900 h 4580864"/>
              <a:gd name="connsiteX2" fmla="*/ 3709079 w 3722528"/>
              <a:gd name="connsiteY2" fmla="*/ 0 h 4580864"/>
              <a:gd name="connsiteX3" fmla="*/ 3722528 w 3722528"/>
              <a:gd name="connsiteY3" fmla="*/ 4580864 h 4580864"/>
              <a:gd name="connsiteX4" fmla="*/ 0 w 3722528"/>
              <a:gd name="connsiteY4" fmla="*/ 4568617 h 4580864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24467 h 4524467"/>
              <a:gd name="connsiteX1" fmla="*/ 13663 w 3722528"/>
              <a:gd name="connsiteY1" fmla="*/ 267900 h 4524467"/>
              <a:gd name="connsiteX2" fmla="*/ 3709079 w 3722528"/>
              <a:gd name="connsiteY2" fmla="*/ 0 h 4524467"/>
              <a:gd name="connsiteX3" fmla="*/ 3722528 w 3722528"/>
              <a:gd name="connsiteY3" fmla="*/ 4524099 h 4524467"/>
              <a:gd name="connsiteX4" fmla="*/ 0 w 3722528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3709079 w 3709079"/>
              <a:gd name="connsiteY2" fmla="*/ 0 h 4524467"/>
              <a:gd name="connsiteX3" fmla="*/ 3691671 w 3709079"/>
              <a:gd name="connsiteY3" fmla="*/ 4524099 h 4524467"/>
              <a:gd name="connsiteX4" fmla="*/ 0 w 3709079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2587292 w 3709079"/>
              <a:gd name="connsiteY2" fmla="*/ 82227 h 4524467"/>
              <a:gd name="connsiteX3" fmla="*/ 3709079 w 3709079"/>
              <a:gd name="connsiteY3" fmla="*/ 0 h 4524467"/>
              <a:gd name="connsiteX4" fmla="*/ 3691671 w 3709079"/>
              <a:gd name="connsiteY4" fmla="*/ 4524099 h 4524467"/>
              <a:gd name="connsiteX5" fmla="*/ 0 w 3709079"/>
              <a:gd name="connsiteY5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4115272"/>
              <a:gd name="connsiteY0" fmla="*/ 4704774 h 4704774"/>
              <a:gd name="connsiteX1" fmla="*/ 13663 w 4115272"/>
              <a:gd name="connsiteY1" fmla="*/ 448207 h 4704774"/>
              <a:gd name="connsiteX2" fmla="*/ 2587292 w 4115272"/>
              <a:gd name="connsiteY2" fmla="*/ 262534 h 4704774"/>
              <a:gd name="connsiteX3" fmla="*/ 3709079 w 4115272"/>
              <a:gd name="connsiteY3" fmla="*/ 180307 h 4704774"/>
              <a:gd name="connsiteX4" fmla="*/ 3704281 w 4115272"/>
              <a:gd name="connsiteY4" fmla="*/ 394984 h 4704774"/>
              <a:gd name="connsiteX5" fmla="*/ 3691671 w 4115272"/>
              <a:gd name="connsiteY5" fmla="*/ 4704406 h 4704774"/>
              <a:gd name="connsiteX6" fmla="*/ 0 w 4115272"/>
              <a:gd name="connsiteY6" fmla="*/ 4704774 h 4704774"/>
              <a:gd name="connsiteX0" fmla="*/ 0 w 3791225"/>
              <a:gd name="connsiteY0" fmla="*/ 4704774 h 4710235"/>
              <a:gd name="connsiteX1" fmla="*/ 13663 w 3791225"/>
              <a:gd name="connsiteY1" fmla="*/ 448207 h 4710235"/>
              <a:gd name="connsiteX2" fmla="*/ 2587292 w 3791225"/>
              <a:gd name="connsiteY2" fmla="*/ 262534 h 4710235"/>
              <a:gd name="connsiteX3" fmla="*/ 3709079 w 3791225"/>
              <a:gd name="connsiteY3" fmla="*/ 180307 h 4710235"/>
              <a:gd name="connsiteX4" fmla="*/ 3704281 w 3791225"/>
              <a:gd name="connsiteY4" fmla="*/ 394984 h 4710235"/>
              <a:gd name="connsiteX5" fmla="*/ 3691671 w 3791225"/>
              <a:gd name="connsiteY5" fmla="*/ 4704406 h 4710235"/>
              <a:gd name="connsiteX6" fmla="*/ 0 w 3791225"/>
              <a:gd name="connsiteY6" fmla="*/ 4704774 h 4710235"/>
              <a:gd name="connsiteX0" fmla="*/ 0 w 3767357"/>
              <a:gd name="connsiteY0" fmla="*/ 4456474 h 4461935"/>
              <a:gd name="connsiteX1" fmla="*/ 13663 w 3767357"/>
              <a:gd name="connsiteY1" fmla="*/ 199907 h 4461935"/>
              <a:gd name="connsiteX2" fmla="*/ 2587292 w 3767357"/>
              <a:gd name="connsiteY2" fmla="*/ 14234 h 4461935"/>
              <a:gd name="connsiteX3" fmla="*/ 2708082 w 3767357"/>
              <a:gd name="connsiteY3" fmla="*/ 916312 h 4461935"/>
              <a:gd name="connsiteX4" fmla="*/ 3704281 w 3767357"/>
              <a:gd name="connsiteY4" fmla="*/ 146684 h 4461935"/>
              <a:gd name="connsiteX5" fmla="*/ 3691671 w 3767357"/>
              <a:gd name="connsiteY5" fmla="*/ 4456106 h 4461935"/>
              <a:gd name="connsiteX6" fmla="*/ 0 w 3767357"/>
              <a:gd name="connsiteY6" fmla="*/ 4456474 h 4461935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04281"/>
              <a:gd name="connsiteY0" fmla="*/ 4466017 h 4471478"/>
              <a:gd name="connsiteX1" fmla="*/ 13663 w 3704281"/>
              <a:gd name="connsiteY1" fmla="*/ 209450 h 4471478"/>
              <a:gd name="connsiteX2" fmla="*/ 2587292 w 3704281"/>
              <a:gd name="connsiteY2" fmla="*/ 23777 h 4471478"/>
              <a:gd name="connsiteX3" fmla="*/ 2708082 w 3704281"/>
              <a:gd name="connsiteY3" fmla="*/ 925855 h 4471478"/>
              <a:gd name="connsiteX4" fmla="*/ 3704281 w 3704281"/>
              <a:gd name="connsiteY4" fmla="*/ 156227 h 4471478"/>
              <a:gd name="connsiteX5" fmla="*/ 3691671 w 3704281"/>
              <a:gd name="connsiteY5" fmla="*/ 4465649 h 4471478"/>
              <a:gd name="connsiteX6" fmla="*/ 0 w 3704281"/>
              <a:gd name="connsiteY6" fmla="*/ 4466017 h 4471478"/>
              <a:gd name="connsiteX0" fmla="*/ 0 w 3704301"/>
              <a:gd name="connsiteY0" fmla="*/ 4442240 h 4447701"/>
              <a:gd name="connsiteX1" fmla="*/ 13663 w 3704301"/>
              <a:gd name="connsiteY1" fmla="*/ 185673 h 4447701"/>
              <a:gd name="connsiteX2" fmla="*/ 2587292 w 3704301"/>
              <a:gd name="connsiteY2" fmla="*/ 0 h 4447701"/>
              <a:gd name="connsiteX3" fmla="*/ 2708082 w 3704301"/>
              <a:gd name="connsiteY3" fmla="*/ 902078 h 4447701"/>
              <a:gd name="connsiteX4" fmla="*/ 3704281 w 3704301"/>
              <a:gd name="connsiteY4" fmla="*/ 132450 h 4447701"/>
              <a:gd name="connsiteX5" fmla="*/ 3691671 w 3704301"/>
              <a:gd name="connsiteY5" fmla="*/ 4441872 h 4447701"/>
              <a:gd name="connsiteX6" fmla="*/ 0 w 3704301"/>
              <a:gd name="connsiteY6" fmla="*/ 4442240 h 4447701"/>
              <a:gd name="connsiteX0" fmla="*/ 0 w 3773331"/>
              <a:gd name="connsiteY0" fmla="*/ 4570084 h 4575545"/>
              <a:gd name="connsiteX1" fmla="*/ 13663 w 3773331"/>
              <a:gd name="connsiteY1" fmla="*/ 313517 h 4575545"/>
              <a:gd name="connsiteX2" fmla="*/ 2587292 w 3773331"/>
              <a:gd name="connsiteY2" fmla="*/ 127844 h 4575545"/>
              <a:gd name="connsiteX3" fmla="*/ 2626241 w 3773331"/>
              <a:gd name="connsiteY3" fmla="*/ 457352 h 4575545"/>
              <a:gd name="connsiteX4" fmla="*/ 3704281 w 3773331"/>
              <a:gd name="connsiteY4" fmla="*/ 260294 h 4575545"/>
              <a:gd name="connsiteX5" fmla="*/ 3691671 w 3773331"/>
              <a:gd name="connsiteY5" fmla="*/ 4569716 h 4575545"/>
              <a:gd name="connsiteX6" fmla="*/ 0 w 3773331"/>
              <a:gd name="connsiteY6" fmla="*/ 4570084 h 457554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56"/>
              <a:gd name="connsiteY0" fmla="*/ 4432638 h 4438099"/>
              <a:gd name="connsiteX1" fmla="*/ 13663 w 3704356"/>
              <a:gd name="connsiteY1" fmla="*/ 176071 h 4438099"/>
              <a:gd name="connsiteX2" fmla="*/ 2471410 w 3704356"/>
              <a:gd name="connsiteY2" fmla="*/ 0 h 4438099"/>
              <a:gd name="connsiteX3" fmla="*/ 2626241 w 3704356"/>
              <a:gd name="connsiteY3" fmla="*/ 319906 h 4438099"/>
              <a:gd name="connsiteX4" fmla="*/ 3704281 w 3704356"/>
              <a:gd name="connsiteY4" fmla="*/ 122848 h 4438099"/>
              <a:gd name="connsiteX5" fmla="*/ 3691671 w 3704356"/>
              <a:gd name="connsiteY5" fmla="*/ 4432270 h 4438099"/>
              <a:gd name="connsiteX6" fmla="*/ 0 w 3704356"/>
              <a:gd name="connsiteY6" fmla="*/ 4432638 h 4438099"/>
              <a:gd name="connsiteX0" fmla="*/ 0 w 3704354"/>
              <a:gd name="connsiteY0" fmla="*/ 4448642 h 4454103"/>
              <a:gd name="connsiteX1" fmla="*/ 13663 w 3704354"/>
              <a:gd name="connsiteY1" fmla="*/ 192075 h 4454103"/>
              <a:gd name="connsiteX2" fmla="*/ 2581028 w 3704354"/>
              <a:gd name="connsiteY2" fmla="*/ 0 h 4454103"/>
              <a:gd name="connsiteX3" fmla="*/ 2626241 w 3704354"/>
              <a:gd name="connsiteY3" fmla="*/ 335910 h 4454103"/>
              <a:gd name="connsiteX4" fmla="*/ 3704281 w 3704354"/>
              <a:gd name="connsiteY4" fmla="*/ 138852 h 4454103"/>
              <a:gd name="connsiteX5" fmla="*/ 3691671 w 3704354"/>
              <a:gd name="connsiteY5" fmla="*/ 4448274 h 4454103"/>
              <a:gd name="connsiteX6" fmla="*/ 0 w 3704354"/>
              <a:gd name="connsiteY6" fmla="*/ 4448642 h 44541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33"/>
              <a:gd name="connsiteY0" fmla="*/ 4448741 h 4454202"/>
              <a:gd name="connsiteX1" fmla="*/ 13663 w 3704333"/>
              <a:gd name="connsiteY1" fmla="*/ 192174 h 4454202"/>
              <a:gd name="connsiteX2" fmla="*/ 2581028 w 3704333"/>
              <a:gd name="connsiteY2" fmla="*/ 99 h 4454202"/>
              <a:gd name="connsiteX3" fmla="*/ 2626241 w 3704333"/>
              <a:gd name="connsiteY3" fmla="*/ 336009 h 4454202"/>
              <a:gd name="connsiteX4" fmla="*/ 3704281 w 3704333"/>
              <a:gd name="connsiteY4" fmla="*/ 138951 h 4454202"/>
              <a:gd name="connsiteX5" fmla="*/ 3691671 w 3704333"/>
              <a:gd name="connsiteY5" fmla="*/ 4448373 h 4454202"/>
              <a:gd name="connsiteX6" fmla="*/ 0 w 3704333"/>
              <a:gd name="connsiteY6" fmla="*/ 4448741 h 4454202"/>
              <a:gd name="connsiteX0" fmla="*/ 0 w 3704342"/>
              <a:gd name="connsiteY0" fmla="*/ 4448722 h 4454183"/>
              <a:gd name="connsiteX1" fmla="*/ 13663 w 3704342"/>
              <a:gd name="connsiteY1" fmla="*/ 192155 h 4454183"/>
              <a:gd name="connsiteX2" fmla="*/ 2581028 w 3704342"/>
              <a:gd name="connsiteY2" fmla="*/ 80 h 4454183"/>
              <a:gd name="connsiteX3" fmla="*/ 2626241 w 3704342"/>
              <a:gd name="connsiteY3" fmla="*/ 335990 h 4454183"/>
              <a:gd name="connsiteX4" fmla="*/ 3704281 w 3704342"/>
              <a:gd name="connsiteY4" fmla="*/ 138932 h 4454183"/>
              <a:gd name="connsiteX5" fmla="*/ 3691671 w 3704342"/>
              <a:gd name="connsiteY5" fmla="*/ 4448354 h 4454183"/>
              <a:gd name="connsiteX6" fmla="*/ 0 w 3704342"/>
              <a:gd name="connsiteY6" fmla="*/ 4448722 h 4454183"/>
              <a:gd name="connsiteX0" fmla="*/ 0 w 3704341"/>
              <a:gd name="connsiteY0" fmla="*/ 4448730 h 4454191"/>
              <a:gd name="connsiteX1" fmla="*/ 13663 w 3704341"/>
              <a:gd name="connsiteY1" fmla="*/ 192163 h 4454191"/>
              <a:gd name="connsiteX2" fmla="*/ 2581028 w 3704341"/>
              <a:gd name="connsiteY2" fmla="*/ 88 h 4454191"/>
              <a:gd name="connsiteX3" fmla="*/ 2626241 w 3704341"/>
              <a:gd name="connsiteY3" fmla="*/ 335998 h 4454191"/>
              <a:gd name="connsiteX4" fmla="*/ 3704281 w 3704341"/>
              <a:gd name="connsiteY4" fmla="*/ 138940 h 4454191"/>
              <a:gd name="connsiteX5" fmla="*/ 3691671 w 3704341"/>
              <a:gd name="connsiteY5" fmla="*/ 4448362 h 4454191"/>
              <a:gd name="connsiteX6" fmla="*/ 0 w 3704341"/>
              <a:gd name="connsiteY6" fmla="*/ 4448730 h 4454191"/>
              <a:gd name="connsiteX0" fmla="*/ 0 w 3704341"/>
              <a:gd name="connsiteY0" fmla="*/ 4448744 h 4454205"/>
              <a:gd name="connsiteX1" fmla="*/ 13663 w 3704341"/>
              <a:gd name="connsiteY1" fmla="*/ 192177 h 4454205"/>
              <a:gd name="connsiteX2" fmla="*/ 2581028 w 3704341"/>
              <a:gd name="connsiteY2" fmla="*/ 102 h 4454205"/>
              <a:gd name="connsiteX3" fmla="*/ 2626241 w 3704341"/>
              <a:gd name="connsiteY3" fmla="*/ 336012 h 4454205"/>
              <a:gd name="connsiteX4" fmla="*/ 3704281 w 3704341"/>
              <a:gd name="connsiteY4" fmla="*/ 138954 h 4454205"/>
              <a:gd name="connsiteX5" fmla="*/ 3691671 w 3704341"/>
              <a:gd name="connsiteY5" fmla="*/ 4448376 h 4454205"/>
              <a:gd name="connsiteX6" fmla="*/ 0 w 3704341"/>
              <a:gd name="connsiteY6" fmla="*/ 4448744 h 4454205"/>
              <a:gd name="connsiteX0" fmla="*/ 0 w 3704342"/>
              <a:gd name="connsiteY0" fmla="*/ 4448736 h 4454197"/>
              <a:gd name="connsiteX1" fmla="*/ 13663 w 3704342"/>
              <a:gd name="connsiteY1" fmla="*/ 192169 h 4454197"/>
              <a:gd name="connsiteX2" fmla="*/ 2581028 w 3704342"/>
              <a:gd name="connsiteY2" fmla="*/ 94 h 4454197"/>
              <a:gd name="connsiteX3" fmla="*/ 2626241 w 3704342"/>
              <a:gd name="connsiteY3" fmla="*/ 336004 h 4454197"/>
              <a:gd name="connsiteX4" fmla="*/ 3704281 w 3704342"/>
              <a:gd name="connsiteY4" fmla="*/ 138946 h 4454197"/>
              <a:gd name="connsiteX5" fmla="*/ 3691671 w 3704342"/>
              <a:gd name="connsiteY5" fmla="*/ 4448368 h 4454197"/>
              <a:gd name="connsiteX6" fmla="*/ 0 w 3704342"/>
              <a:gd name="connsiteY6" fmla="*/ 4448736 h 4454197"/>
              <a:gd name="connsiteX0" fmla="*/ 0 w 3704346"/>
              <a:gd name="connsiteY0" fmla="*/ 4448747 h 4454208"/>
              <a:gd name="connsiteX1" fmla="*/ 13663 w 3704346"/>
              <a:gd name="connsiteY1" fmla="*/ 192180 h 4454208"/>
              <a:gd name="connsiteX2" fmla="*/ 2581028 w 3704346"/>
              <a:gd name="connsiteY2" fmla="*/ 105 h 4454208"/>
              <a:gd name="connsiteX3" fmla="*/ 2692012 w 3704346"/>
              <a:gd name="connsiteY3" fmla="*/ 297606 h 4454208"/>
              <a:gd name="connsiteX4" fmla="*/ 3704281 w 3704346"/>
              <a:gd name="connsiteY4" fmla="*/ 138957 h 4454208"/>
              <a:gd name="connsiteX5" fmla="*/ 3691671 w 3704346"/>
              <a:gd name="connsiteY5" fmla="*/ 4448379 h 4454208"/>
              <a:gd name="connsiteX6" fmla="*/ 0 w 3704346"/>
              <a:gd name="connsiteY6" fmla="*/ 4448747 h 4454208"/>
              <a:gd name="connsiteX0" fmla="*/ 0 w 3704343"/>
              <a:gd name="connsiteY0" fmla="*/ 4448739 h 4454200"/>
              <a:gd name="connsiteX1" fmla="*/ 13663 w 3704343"/>
              <a:gd name="connsiteY1" fmla="*/ 192172 h 4454200"/>
              <a:gd name="connsiteX2" fmla="*/ 2581028 w 3704343"/>
              <a:gd name="connsiteY2" fmla="*/ 97 h 4454200"/>
              <a:gd name="connsiteX3" fmla="*/ 2641901 w 3704343"/>
              <a:gd name="connsiteY3" fmla="*/ 326405 h 4454200"/>
              <a:gd name="connsiteX4" fmla="*/ 3704281 w 3704343"/>
              <a:gd name="connsiteY4" fmla="*/ 138949 h 4454200"/>
              <a:gd name="connsiteX5" fmla="*/ 3691671 w 3704343"/>
              <a:gd name="connsiteY5" fmla="*/ 4448371 h 4454200"/>
              <a:gd name="connsiteX6" fmla="*/ 0 w 3704343"/>
              <a:gd name="connsiteY6" fmla="*/ 4448739 h 44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343" h="4454200">
                <a:moveTo>
                  <a:pt x="0" y="4448739"/>
                </a:moveTo>
                <a:cubicBezTo>
                  <a:pt x="6831" y="2298380"/>
                  <a:pt x="9109" y="1625744"/>
                  <a:pt x="13663" y="192172"/>
                </a:cubicBezTo>
                <a:lnTo>
                  <a:pt x="2581028" y="97"/>
                </a:lnTo>
                <a:cubicBezTo>
                  <a:pt x="2583708" y="-6487"/>
                  <a:pt x="2637978" y="326032"/>
                  <a:pt x="2641901" y="326405"/>
                </a:cubicBezTo>
                <a:cubicBezTo>
                  <a:pt x="2650280" y="327202"/>
                  <a:pt x="3713708" y="135083"/>
                  <a:pt x="3704281" y="138949"/>
                </a:cubicBezTo>
                <a:cubicBezTo>
                  <a:pt x="3699281" y="142407"/>
                  <a:pt x="3656720" y="4435410"/>
                  <a:pt x="3691671" y="4448371"/>
                </a:cubicBezTo>
                <a:cubicBezTo>
                  <a:pt x="3726622" y="4461332"/>
                  <a:pt x="1230557" y="4448616"/>
                  <a:pt x="0" y="4448739"/>
                </a:cubicBez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l-NL" dirty="0"/>
              <a:t>Klik om afbeelding te plaatsen</a:t>
            </a:r>
          </a:p>
        </p:txBody>
      </p:sp>
      <p:sp>
        <p:nvSpPr>
          <p:cNvPr id="4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F854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854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854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854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854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5"/>
            <a:ext cx="3675062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F854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4187156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6"/>
            <a:ext cx="3675062" cy="8426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F854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40" y="970845"/>
            <a:ext cx="3675062" cy="8426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F854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5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F854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854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854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854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854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12"/>
          <p:cNvSpPr>
            <a:spLocks noGrp="1"/>
          </p:cNvSpPr>
          <p:nvPr>
            <p:ph type="body" sz="quarter" idx="18"/>
          </p:nvPr>
        </p:nvSpPr>
        <p:spPr>
          <a:xfrm>
            <a:off x="4932040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F854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854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854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854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854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7932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jdelijke aanduiding voor afbeelding 5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26534"/>
            <a:ext cx="9141325" cy="444199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nl-NL" dirty="0"/>
          </a:p>
        </p:txBody>
      </p:sp>
      <p:sp>
        <p:nvSpPr>
          <p:cNvPr id="15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007999" y="-1"/>
            <a:ext cx="6480000" cy="864000"/>
          </a:xfrm>
          <a:prstGeom prst="rect">
            <a:avLst/>
          </a:prstGeom>
        </p:spPr>
        <p:txBody>
          <a:bodyPr vert="horz" wrap="none" lIns="0" tIns="0" rIns="0" bIns="0" anchor="b" anchorCtr="0"/>
          <a:lstStyle>
            <a:lvl1pPr marL="0" indent="0">
              <a:spcBef>
                <a:spcPts val="0"/>
              </a:spcBef>
              <a:buFontTx/>
              <a:buNone/>
              <a:defRPr sz="2600" b="1" i="0" ker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Klik</a:t>
            </a:r>
          </a:p>
        </p:txBody>
      </p:sp>
      <p:sp>
        <p:nvSpPr>
          <p:cNvPr id="16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07999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  <p:sp>
        <p:nvSpPr>
          <p:cNvPr id="17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008000"/>
            <a:ext cx="7742738" cy="39746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8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</p:spTree>
    <p:extLst>
      <p:ext uri="{BB962C8B-B14F-4D97-AF65-F5344CB8AC3E}">
        <p14:creationId xmlns:p14="http://schemas.microsoft.com/office/powerpoint/2010/main" val="326821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urzaamh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08001" y="1368000"/>
            <a:ext cx="5673220" cy="934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6500" b="1" i="0">
                <a:solidFill>
                  <a:srgbClr val="93AE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3B7D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3B7D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3B7D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3B7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3420000"/>
            <a:ext cx="5668571" cy="1118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600" kern="0">
                <a:solidFill>
                  <a:srgbClr val="93AE5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klik om extra teksten toe te voegen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000" y="4538133"/>
            <a:ext cx="5673220" cy="6004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800" kern="0">
                <a:solidFill>
                  <a:srgbClr val="93AE52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Evt. datum</a:t>
            </a:r>
          </a:p>
          <a:p>
            <a:pPr lvl="0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9403" y="4076700"/>
            <a:ext cx="304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2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199" y="4500000"/>
            <a:ext cx="8686801" cy="643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600" b="1" i="0">
                <a:solidFill>
                  <a:srgbClr val="008699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-4234" y="-12702"/>
            <a:ext cx="9155955" cy="4205816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67858 h 4254633"/>
              <a:gd name="connsiteX1" fmla="*/ 859225 w 9101927"/>
              <a:gd name="connsiteY1" fmla="*/ 14641 h 4254633"/>
              <a:gd name="connsiteX2" fmla="*/ 7356405 w 9101927"/>
              <a:gd name="connsiteY2" fmla="*/ 27443 h 4254633"/>
              <a:gd name="connsiteX3" fmla="*/ 7483600 w 9101927"/>
              <a:gd name="connsiteY3" fmla="*/ 738023 h 4254633"/>
              <a:gd name="connsiteX4" fmla="*/ 9058149 w 9101927"/>
              <a:gd name="connsiteY4" fmla="*/ 412608 h 4254633"/>
              <a:gd name="connsiteX5" fmla="*/ 9101927 w 9101927"/>
              <a:gd name="connsiteY5" fmla="*/ 3530661 h 4254633"/>
              <a:gd name="connsiteX6" fmla="*/ 5207439 w 9101927"/>
              <a:gd name="connsiteY6" fmla="*/ 3757991 h 4254633"/>
              <a:gd name="connsiteX7" fmla="*/ 5333819 w 9101927"/>
              <a:gd name="connsiteY7" fmla="*/ 4254633 h 4254633"/>
              <a:gd name="connsiteX8" fmla="*/ 4574917 w 9101927"/>
              <a:gd name="connsiteY8" fmla="*/ 3796814 h 4254633"/>
              <a:gd name="connsiteX9" fmla="*/ 404980 w 9101927"/>
              <a:gd name="connsiteY9" fmla="*/ 4065588 h 4254633"/>
              <a:gd name="connsiteX10" fmla="*/ 0 w 9101927"/>
              <a:gd name="connsiteY10" fmla="*/ 1154125 h 4254633"/>
              <a:gd name="connsiteX11" fmla="*/ 1018341 w 9101927"/>
              <a:gd name="connsiteY11" fmla="*/ 967858 h 4254633"/>
              <a:gd name="connsiteX0" fmla="*/ 1018341 w 9101927"/>
              <a:gd name="connsiteY0" fmla="*/ 1020796 h 4307571"/>
              <a:gd name="connsiteX1" fmla="*/ 859225 w 9101927"/>
              <a:gd name="connsiteY1" fmla="*/ 67579 h 4307571"/>
              <a:gd name="connsiteX2" fmla="*/ 7356405 w 9101927"/>
              <a:gd name="connsiteY2" fmla="*/ 80381 h 4307571"/>
              <a:gd name="connsiteX3" fmla="*/ 7483600 w 9101927"/>
              <a:gd name="connsiteY3" fmla="*/ 790961 h 4307571"/>
              <a:gd name="connsiteX4" fmla="*/ 9058149 w 9101927"/>
              <a:gd name="connsiteY4" fmla="*/ 465546 h 4307571"/>
              <a:gd name="connsiteX5" fmla="*/ 9101927 w 9101927"/>
              <a:gd name="connsiteY5" fmla="*/ 3583599 h 4307571"/>
              <a:gd name="connsiteX6" fmla="*/ 5207439 w 9101927"/>
              <a:gd name="connsiteY6" fmla="*/ 3810929 h 4307571"/>
              <a:gd name="connsiteX7" fmla="*/ 5333819 w 9101927"/>
              <a:gd name="connsiteY7" fmla="*/ 4307571 h 4307571"/>
              <a:gd name="connsiteX8" fmla="*/ 4574917 w 9101927"/>
              <a:gd name="connsiteY8" fmla="*/ 3849752 h 4307571"/>
              <a:gd name="connsiteX9" fmla="*/ 404980 w 9101927"/>
              <a:gd name="connsiteY9" fmla="*/ 4118526 h 4307571"/>
              <a:gd name="connsiteX10" fmla="*/ 0 w 9101927"/>
              <a:gd name="connsiteY10" fmla="*/ 1207063 h 4307571"/>
              <a:gd name="connsiteX11" fmla="*/ 1018341 w 9101927"/>
              <a:gd name="connsiteY11" fmla="*/ 1020796 h 4307571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05813 w 9089399"/>
              <a:gd name="connsiteY0" fmla="*/ 953217 h 4239992"/>
              <a:gd name="connsiteX1" fmla="*/ 846697 w 9089399"/>
              <a:gd name="connsiteY1" fmla="*/ 0 h 4239992"/>
              <a:gd name="connsiteX2" fmla="*/ 7343877 w 9089399"/>
              <a:gd name="connsiteY2" fmla="*/ 12802 h 4239992"/>
              <a:gd name="connsiteX3" fmla="*/ 7471072 w 9089399"/>
              <a:gd name="connsiteY3" fmla="*/ 723382 h 4239992"/>
              <a:gd name="connsiteX4" fmla="*/ 9050842 w 9089399"/>
              <a:gd name="connsiteY4" fmla="*/ 431043 h 4239992"/>
              <a:gd name="connsiteX5" fmla="*/ 9089399 w 9089399"/>
              <a:gd name="connsiteY5" fmla="*/ 3516020 h 4239992"/>
              <a:gd name="connsiteX6" fmla="*/ 5194911 w 9089399"/>
              <a:gd name="connsiteY6" fmla="*/ 3743350 h 4239992"/>
              <a:gd name="connsiteX7" fmla="*/ 5321291 w 9089399"/>
              <a:gd name="connsiteY7" fmla="*/ 4239992 h 4239992"/>
              <a:gd name="connsiteX8" fmla="*/ 4562389 w 9089399"/>
              <a:gd name="connsiteY8" fmla="*/ 3782173 h 4239992"/>
              <a:gd name="connsiteX9" fmla="*/ 392452 w 9089399"/>
              <a:gd name="connsiteY9" fmla="*/ 4050947 h 4239992"/>
              <a:gd name="connsiteX10" fmla="*/ 0 w 9089399"/>
              <a:gd name="connsiteY10" fmla="*/ 1113877 h 4239992"/>
              <a:gd name="connsiteX11" fmla="*/ 1005813 w 9089399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346988 w 9072696"/>
              <a:gd name="connsiteY3" fmla="*/ 838349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29025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31790"/>
              <a:gd name="connsiteY0" fmla="*/ 953217 h 4239992"/>
              <a:gd name="connsiteX1" fmla="*/ 829994 w 9031790"/>
              <a:gd name="connsiteY1" fmla="*/ 0 h 4239992"/>
              <a:gd name="connsiteX2" fmla="*/ 7306720 w 9031790"/>
              <a:gd name="connsiteY2" fmla="*/ 7576 h 4239992"/>
              <a:gd name="connsiteX3" fmla="*/ 7428803 w 9031790"/>
              <a:gd name="connsiteY3" fmla="*/ 728608 h 4239992"/>
              <a:gd name="connsiteX4" fmla="*/ 9029025 w 9031790"/>
              <a:gd name="connsiteY4" fmla="*/ 431043 h 4239992"/>
              <a:gd name="connsiteX5" fmla="*/ 9031790 w 9031790"/>
              <a:gd name="connsiteY5" fmla="*/ 3516022 h 4239992"/>
              <a:gd name="connsiteX6" fmla="*/ 5178208 w 9031790"/>
              <a:gd name="connsiteY6" fmla="*/ 3743350 h 4239992"/>
              <a:gd name="connsiteX7" fmla="*/ 5304588 w 9031790"/>
              <a:gd name="connsiteY7" fmla="*/ 4239992 h 4239992"/>
              <a:gd name="connsiteX8" fmla="*/ 4545686 w 9031790"/>
              <a:gd name="connsiteY8" fmla="*/ 3782173 h 4239992"/>
              <a:gd name="connsiteX9" fmla="*/ 375749 w 9031790"/>
              <a:gd name="connsiteY9" fmla="*/ 4050947 h 4239992"/>
              <a:gd name="connsiteX10" fmla="*/ 0 w 9031790"/>
              <a:gd name="connsiteY10" fmla="*/ 1148019 h 4239992"/>
              <a:gd name="connsiteX11" fmla="*/ 989110 w 9031790"/>
              <a:gd name="connsiteY11" fmla="*/ 953217 h 4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1790" h="4239992">
                <a:moveTo>
                  <a:pt x="989110" y="953217"/>
                </a:moveTo>
                <a:lnTo>
                  <a:pt x="829994" y="0"/>
                </a:lnTo>
                <a:lnTo>
                  <a:pt x="7306720" y="7576"/>
                </a:lnTo>
                <a:lnTo>
                  <a:pt x="7428803" y="728608"/>
                </a:lnTo>
                <a:cubicBezTo>
                  <a:pt x="7433857" y="723357"/>
                  <a:pt x="9022324" y="438626"/>
                  <a:pt x="9029025" y="431043"/>
                </a:cubicBezTo>
                <a:cubicBezTo>
                  <a:pt x="9032192" y="427459"/>
                  <a:pt x="9013138" y="3516714"/>
                  <a:pt x="9031790" y="3516022"/>
                </a:cubicBezTo>
                <a:lnTo>
                  <a:pt x="5178208" y="3743350"/>
                </a:lnTo>
                <a:lnTo>
                  <a:pt x="5304588" y="4239992"/>
                </a:lnTo>
                <a:lnTo>
                  <a:pt x="4545686" y="3782173"/>
                </a:lnTo>
                <a:lnTo>
                  <a:pt x="375749" y="4050947"/>
                </a:lnTo>
                <a:lnTo>
                  <a:pt x="0" y="1148019"/>
                </a:lnTo>
                <a:lnTo>
                  <a:pt x="989110" y="953217"/>
                </a:ln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nl-NL" dirty="0"/>
              <a:t>Klik om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2825379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8000" y="2069917"/>
            <a:ext cx="7742738" cy="24532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8699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8699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869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86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2" y="970845"/>
            <a:ext cx="7742675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8699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4014603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4849292" y="388099"/>
            <a:ext cx="3755269" cy="4418298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0 w 9101927"/>
              <a:gd name="connsiteY0" fmla="*/ 1139484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4169937 w 8696947"/>
              <a:gd name="connsiteY8" fmla="*/ 3782173 h 4239992"/>
              <a:gd name="connsiteX9" fmla="*/ 0 w 8696947"/>
              <a:gd name="connsiteY9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0 w 8696947"/>
              <a:gd name="connsiteY8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928839 w 8696947"/>
              <a:gd name="connsiteY6" fmla="*/ 4239992 h 4239992"/>
              <a:gd name="connsiteX7" fmla="*/ 0 w 8696947"/>
              <a:gd name="connsiteY7" fmla="*/ 4050947 h 4239992"/>
              <a:gd name="connsiteX0" fmla="*/ 0 w 8696947"/>
              <a:gd name="connsiteY0" fmla="*/ 4050947 h 4050947"/>
              <a:gd name="connsiteX1" fmla="*/ 454245 w 8696947"/>
              <a:gd name="connsiteY1" fmla="*/ 0 h 4050947"/>
              <a:gd name="connsiteX2" fmla="*/ 6929500 w 8696947"/>
              <a:gd name="connsiteY2" fmla="*/ 25605 h 4050947"/>
              <a:gd name="connsiteX3" fmla="*/ 7028508 w 8696947"/>
              <a:gd name="connsiteY3" fmla="*/ 697775 h 4050947"/>
              <a:gd name="connsiteX4" fmla="*/ 8653169 w 8696947"/>
              <a:gd name="connsiteY4" fmla="*/ 397967 h 4050947"/>
              <a:gd name="connsiteX5" fmla="*/ 8696947 w 8696947"/>
              <a:gd name="connsiteY5" fmla="*/ 3516020 h 4050947"/>
              <a:gd name="connsiteX6" fmla="*/ 0 w 8696947"/>
              <a:gd name="connsiteY6" fmla="*/ 4050947 h 4050947"/>
              <a:gd name="connsiteX0" fmla="*/ 3933908 w 8242702"/>
              <a:gd name="connsiteY0" fmla="*/ 4667124 h 4667124"/>
              <a:gd name="connsiteX1" fmla="*/ 0 w 8242702"/>
              <a:gd name="connsiteY1" fmla="*/ 0 h 4667124"/>
              <a:gd name="connsiteX2" fmla="*/ 6475255 w 8242702"/>
              <a:gd name="connsiteY2" fmla="*/ 25605 h 4667124"/>
              <a:gd name="connsiteX3" fmla="*/ 6574263 w 8242702"/>
              <a:gd name="connsiteY3" fmla="*/ 697775 h 4667124"/>
              <a:gd name="connsiteX4" fmla="*/ 8198924 w 8242702"/>
              <a:gd name="connsiteY4" fmla="*/ 397967 h 4667124"/>
              <a:gd name="connsiteX5" fmla="*/ 8242702 w 8242702"/>
              <a:gd name="connsiteY5" fmla="*/ 3516020 h 4667124"/>
              <a:gd name="connsiteX6" fmla="*/ 3933908 w 8242702"/>
              <a:gd name="connsiteY6" fmla="*/ 4667124 h 4667124"/>
              <a:gd name="connsiteX0" fmla="*/ 0 w 4308794"/>
              <a:gd name="connsiteY0" fmla="*/ 4641589 h 4641589"/>
              <a:gd name="connsiteX1" fmla="*/ 52276 w 4308794"/>
              <a:gd name="connsiteY1" fmla="*/ 42929 h 4641589"/>
              <a:gd name="connsiteX2" fmla="*/ 2541347 w 4308794"/>
              <a:gd name="connsiteY2" fmla="*/ 70 h 4641589"/>
              <a:gd name="connsiteX3" fmla="*/ 2640355 w 4308794"/>
              <a:gd name="connsiteY3" fmla="*/ 672240 h 4641589"/>
              <a:gd name="connsiteX4" fmla="*/ 4265016 w 4308794"/>
              <a:gd name="connsiteY4" fmla="*/ 372432 h 4641589"/>
              <a:gd name="connsiteX5" fmla="*/ 4308794 w 4308794"/>
              <a:gd name="connsiteY5" fmla="*/ 3490485 h 4641589"/>
              <a:gd name="connsiteX6" fmla="*/ 0 w 4308794"/>
              <a:gd name="connsiteY6" fmla="*/ 4641589 h 4641589"/>
              <a:gd name="connsiteX0" fmla="*/ 0 w 4281996"/>
              <a:gd name="connsiteY0" fmla="*/ 4641589 h 4641589"/>
              <a:gd name="connsiteX1" fmla="*/ 52276 w 4281996"/>
              <a:gd name="connsiteY1" fmla="*/ 42929 h 4641589"/>
              <a:gd name="connsiteX2" fmla="*/ 2541347 w 4281996"/>
              <a:gd name="connsiteY2" fmla="*/ 70 h 4641589"/>
              <a:gd name="connsiteX3" fmla="*/ 2640355 w 4281996"/>
              <a:gd name="connsiteY3" fmla="*/ 672240 h 4641589"/>
              <a:gd name="connsiteX4" fmla="*/ 4265016 w 4281996"/>
              <a:gd name="connsiteY4" fmla="*/ 372432 h 4641589"/>
              <a:gd name="connsiteX5" fmla="*/ 4281996 w 4281996"/>
              <a:gd name="connsiteY5" fmla="*/ 4640681 h 4641589"/>
              <a:gd name="connsiteX6" fmla="*/ 0 w 4281996"/>
              <a:gd name="connsiteY6" fmla="*/ 4641589 h 4641589"/>
              <a:gd name="connsiteX0" fmla="*/ 0 w 4281996"/>
              <a:gd name="connsiteY0" fmla="*/ 4701356 h 4701356"/>
              <a:gd name="connsiteX1" fmla="*/ 38878 w 4281996"/>
              <a:gd name="connsiteY1" fmla="*/ 0 h 4701356"/>
              <a:gd name="connsiteX2" fmla="*/ 2541347 w 4281996"/>
              <a:gd name="connsiteY2" fmla="*/ 59837 h 4701356"/>
              <a:gd name="connsiteX3" fmla="*/ 2640355 w 4281996"/>
              <a:gd name="connsiteY3" fmla="*/ 732007 h 4701356"/>
              <a:gd name="connsiteX4" fmla="*/ 4265016 w 4281996"/>
              <a:gd name="connsiteY4" fmla="*/ 432199 h 4701356"/>
              <a:gd name="connsiteX5" fmla="*/ 4281996 w 4281996"/>
              <a:gd name="connsiteY5" fmla="*/ 4700448 h 4701356"/>
              <a:gd name="connsiteX6" fmla="*/ 0 w 4281996"/>
              <a:gd name="connsiteY6" fmla="*/ 4701356 h 4701356"/>
              <a:gd name="connsiteX0" fmla="*/ 0 w 4275296"/>
              <a:gd name="connsiteY0" fmla="*/ 4899901 h 4899901"/>
              <a:gd name="connsiteX1" fmla="*/ 32178 w 4275296"/>
              <a:gd name="connsiteY1" fmla="*/ 0 h 4899901"/>
              <a:gd name="connsiteX2" fmla="*/ 2534647 w 4275296"/>
              <a:gd name="connsiteY2" fmla="*/ 59837 h 4899901"/>
              <a:gd name="connsiteX3" fmla="*/ 2633655 w 4275296"/>
              <a:gd name="connsiteY3" fmla="*/ 732007 h 4899901"/>
              <a:gd name="connsiteX4" fmla="*/ 4258316 w 4275296"/>
              <a:gd name="connsiteY4" fmla="*/ 432199 h 4899901"/>
              <a:gd name="connsiteX5" fmla="*/ 4275296 w 4275296"/>
              <a:gd name="connsiteY5" fmla="*/ 4700448 h 4899901"/>
              <a:gd name="connsiteX6" fmla="*/ 0 w 4275296"/>
              <a:gd name="connsiteY6" fmla="*/ 4899901 h 4899901"/>
              <a:gd name="connsiteX0" fmla="*/ 0 w 4308793"/>
              <a:gd name="connsiteY0" fmla="*/ 4899901 h 4905841"/>
              <a:gd name="connsiteX1" fmla="*/ 32178 w 4308793"/>
              <a:gd name="connsiteY1" fmla="*/ 0 h 4905841"/>
              <a:gd name="connsiteX2" fmla="*/ 2534647 w 4308793"/>
              <a:gd name="connsiteY2" fmla="*/ 59837 h 4905841"/>
              <a:gd name="connsiteX3" fmla="*/ 2633655 w 4308793"/>
              <a:gd name="connsiteY3" fmla="*/ 732007 h 4905841"/>
              <a:gd name="connsiteX4" fmla="*/ 4258316 w 4308793"/>
              <a:gd name="connsiteY4" fmla="*/ 432199 h 4905841"/>
              <a:gd name="connsiteX5" fmla="*/ 4308793 w 4308793"/>
              <a:gd name="connsiteY5" fmla="*/ 4905841 h 4905841"/>
              <a:gd name="connsiteX6" fmla="*/ 0 w 4308793"/>
              <a:gd name="connsiteY6" fmla="*/ 4899901 h 4905841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2633655 w 4308793"/>
              <a:gd name="connsiteY2" fmla="*/ 299808 h 4473642"/>
              <a:gd name="connsiteX3" fmla="*/ 4258316 w 4308793"/>
              <a:gd name="connsiteY3" fmla="*/ 0 h 4473642"/>
              <a:gd name="connsiteX4" fmla="*/ 4308793 w 4308793"/>
              <a:gd name="connsiteY4" fmla="*/ 4473642 h 4473642"/>
              <a:gd name="connsiteX5" fmla="*/ 0 w 4308793"/>
              <a:gd name="connsiteY5" fmla="*/ 4467702 h 4473642"/>
              <a:gd name="connsiteX0" fmla="*/ 0 w 4308793"/>
              <a:gd name="connsiteY0" fmla="*/ 4665281 h 4671221"/>
              <a:gd name="connsiteX1" fmla="*/ 19834 w 4308793"/>
              <a:gd name="connsiteY1" fmla="*/ 1178190 h 4671221"/>
              <a:gd name="connsiteX2" fmla="*/ 4258316 w 4308793"/>
              <a:gd name="connsiteY2" fmla="*/ 197579 h 4671221"/>
              <a:gd name="connsiteX3" fmla="*/ 4308793 w 4308793"/>
              <a:gd name="connsiteY3" fmla="*/ 4671221 h 4671221"/>
              <a:gd name="connsiteX4" fmla="*/ 0 w 4308793"/>
              <a:gd name="connsiteY4" fmla="*/ 4665281 h 4671221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3663 w 4308793"/>
              <a:gd name="connsiteY1" fmla="*/ 166985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581231 h 4587171"/>
              <a:gd name="connsiteX1" fmla="*/ 13663 w 4308793"/>
              <a:gd name="connsiteY1" fmla="*/ 280514 h 4587171"/>
              <a:gd name="connsiteX2" fmla="*/ 4245974 w 4308793"/>
              <a:gd name="connsiteY2" fmla="*/ 0 h 4587171"/>
              <a:gd name="connsiteX3" fmla="*/ 4308793 w 4308793"/>
              <a:gd name="connsiteY3" fmla="*/ 4587171 h 4587171"/>
              <a:gd name="connsiteX4" fmla="*/ 0 w 4308793"/>
              <a:gd name="connsiteY4" fmla="*/ 4581231 h 4587171"/>
              <a:gd name="connsiteX0" fmla="*/ 0 w 4308793"/>
              <a:gd name="connsiteY0" fmla="*/ 4556002 h 4561942"/>
              <a:gd name="connsiteX1" fmla="*/ 13663 w 4308793"/>
              <a:gd name="connsiteY1" fmla="*/ 255285 h 4561942"/>
              <a:gd name="connsiteX2" fmla="*/ 3770791 w 4308793"/>
              <a:gd name="connsiteY2" fmla="*/ 0 h 4561942"/>
              <a:gd name="connsiteX3" fmla="*/ 4308793 w 4308793"/>
              <a:gd name="connsiteY3" fmla="*/ 4561942 h 4561942"/>
              <a:gd name="connsiteX4" fmla="*/ 0 w 4308793"/>
              <a:gd name="connsiteY4" fmla="*/ 4556002 h 4561942"/>
              <a:gd name="connsiteX0" fmla="*/ 0 w 3770791"/>
              <a:gd name="connsiteY0" fmla="*/ 4556002 h 4556002"/>
              <a:gd name="connsiteX1" fmla="*/ 13663 w 3770791"/>
              <a:gd name="connsiteY1" fmla="*/ 255285 h 4556002"/>
              <a:gd name="connsiteX2" fmla="*/ 3770791 w 3770791"/>
              <a:gd name="connsiteY2" fmla="*/ 0 h 4556002"/>
              <a:gd name="connsiteX3" fmla="*/ 3722528 w 3770791"/>
              <a:gd name="connsiteY3" fmla="*/ 4549327 h 4556002"/>
              <a:gd name="connsiteX4" fmla="*/ 0 w 3770791"/>
              <a:gd name="connsiteY4" fmla="*/ 4556002 h 4556002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61942 h 4568617"/>
              <a:gd name="connsiteX4" fmla="*/ 0 w 3722528"/>
              <a:gd name="connsiteY4" fmla="*/ 4568617 h 4568617"/>
              <a:gd name="connsiteX0" fmla="*/ 0 w 3722528"/>
              <a:gd name="connsiteY0" fmla="*/ 4568617 h 4580864"/>
              <a:gd name="connsiteX1" fmla="*/ 13663 w 3722528"/>
              <a:gd name="connsiteY1" fmla="*/ 267900 h 4580864"/>
              <a:gd name="connsiteX2" fmla="*/ 3709079 w 3722528"/>
              <a:gd name="connsiteY2" fmla="*/ 0 h 4580864"/>
              <a:gd name="connsiteX3" fmla="*/ 3722528 w 3722528"/>
              <a:gd name="connsiteY3" fmla="*/ 4580864 h 4580864"/>
              <a:gd name="connsiteX4" fmla="*/ 0 w 3722528"/>
              <a:gd name="connsiteY4" fmla="*/ 4568617 h 4580864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24467 h 4524467"/>
              <a:gd name="connsiteX1" fmla="*/ 13663 w 3722528"/>
              <a:gd name="connsiteY1" fmla="*/ 267900 h 4524467"/>
              <a:gd name="connsiteX2" fmla="*/ 3709079 w 3722528"/>
              <a:gd name="connsiteY2" fmla="*/ 0 h 4524467"/>
              <a:gd name="connsiteX3" fmla="*/ 3722528 w 3722528"/>
              <a:gd name="connsiteY3" fmla="*/ 4524099 h 4524467"/>
              <a:gd name="connsiteX4" fmla="*/ 0 w 3722528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3709079 w 3709079"/>
              <a:gd name="connsiteY2" fmla="*/ 0 h 4524467"/>
              <a:gd name="connsiteX3" fmla="*/ 3691671 w 3709079"/>
              <a:gd name="connsiteY3" fmla="*/ 4524099 h 4524467"/>
              <a:gd name="connsiteX4" fmla="*/ 0 w 3709079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2587292 w 3709079"/>
              <a:gd name="connsiteY2" fmla="*/ 82227 h 4524467"/>
              <a:gd name="connsiteX3" fmla="*/ 3709079 w 3709079"/>
              <a:gd name="connsiteY3" fmla="*/ 0 h 4524467"/>
              <a:gd name="connsiteX4" fmla="*/ 3691671 w 3709079"/>
              <a:gd name="connsiteY4" fmla="*/ 4524099 h 4524467"/>
              <a:gd name="connsiteX5" fmla="*/ 0 w 3709079"/>
              <a:gd name="connsiteY5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4115272"/>
              <a:gd name="connsiteY0" fmla="*/ 4704774 h 4704774"/>
              <a:gd name="connsiteX1" fmla="*/ 13663 w 4115272"/>
              <a:gd name="connsiteY1" fmla="*/ 448207 h 4704774"/>
              <a:gd name="connsiteX2" fmla="*/ 2587292 w 4115272"/>
              <a:gd name="connsiteY2" fmla="*/ 262534 h 4704774"/>
              <a:gd name="connsiteX3" fmla="*/ 3709079 w 4115272"/>
              <a:gd name="connsiteY3" fmla="*/ 180307 h 4704774"/>
              <a:gd name="connsiteX4" fmla="*/ 3704281 w 4115272"/>
              <a:gd name="connsiteY4" fmla="*/ 394984 h 4704774"/>
              <a:gd name="connsiteX5" fmla="*/ 3691671 w 4115272"/>
              <a:gd name="connsiteY5" fmla="*/ 4704406 h 4704774"/>
              <a:gd name="connsiteX6" fmla="*/ 0 w 4115272"/>
              <a:gd name="connsiteY6" fmla="*/ 4704774 h 4704774"/>
              <a:gd name="connsiteX0" fmla="*/ 0 w 3791225"/>
              <a:gd name="connsiteY0" fmla="*/ 4704774 h 4710235"/>
              <a:gd name="connsiteX1" fmla="*/ 13663 w 3791225"/>
              <a:gd name="connsiteY1" fmla="*/ 448207 h 4710235"/>
              <a:gd name="connsiteX2" fmla="*/ 2587292 w 3791225"/>
              <a:gd name="connsiteY2" fmla="*/ 262534 h 4710235"/>
              <a:gd name="connsiteX3" fmla="*/ 3709079 w 3791225"/>
              <a:gd name="connsiteY3" fmla="*/ 180307 h 4710235"/>
              <a:gd name="connsiteX4" fmla="*/ 3704281 w 3791225"/>
              <a:gd name="connsiteY4" fmla="*/ 394984 h 4710235"/>
              <a:gd name="connsiteX5" fmla="*/ 3691671 w 3791225"/>
              <a:gd name="connsiteY5" fmla="*/ 4704406 h 4710235"/>
              <a:gd name="connsiteX6" fmla="*/ 0 w 3791225"/>
              <a:gd name="connsiteY6" fmla="*/ 4704774 h 4710235"/>
              <a:gd name="connsiteX0" fmla="*/ 0 w 3767357"/>
              <a:gd name="connsiteY0" fmla="*/ 4456474 h 4461935"/>
              <a:gd name="connsiteX1" fmla="*/ 13663 w 3767357"/>
              <a:gd name="connsiteY1" fmla="*/ 199907 h 4461935"/>
              <a:gd name="connsiteX2" fmla="*/ 2587292 w 3767357"/>
              <a:gd name="connsiteY2" fmla="*/ 14234 h 4461935"/>
              <a:gd name="connsiteX3" fmla="*/ 2708082 w 3767357"/>
              <a:gd name="connsiteY3" fmla="*/ 916312 h 4461935"/>
              <a:gd name="connsiteX4" fmla="*/ 3704281 w 3767357"/>
              <a:gd name="connsiteY4" fmla="*/ 146684 h 4461935"/>
              <a:gd name="connsiteX5" fmla="*/ 3691671 w 3767357"/>
              <a:gd name="connsiteY5" fmla="*/ 4456106 h 4461935"/>
              <a:gd name="connsiteX6" fmla="*/ 0 w 3767357"/>
              <a:gd name="connsiteY6" fmla="*/ 4456474 h 4461935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04281"/>
              <a:gd name="connsiteY0" fmla="*/ 4466017 h 4471478"/>
              <a:gd name="connsiteX1" fmla="*/ 13663 w 3704281"/>
              <a:gd name="connsiteY1" fmla="*/ 209450 h 4471478"/>
              <a:gd name="connsiteX2" fmla="*/ 2587292 w 3704281"/>
              <a:gd name="connsiteY2" fmla="*/ 23777 h 4471478"/>
              <a:gd name="connsiteX3" fmla="*/ 2708082 w 3704281"/>
              <a:gd name="connsiteY3" fmla="*/ 925855 h 4471478"/>
              <a:gd name="connsiteX4" fmla="*/ 3704281 w 3704281"/>
              <a:gd name="connsiteY4" fmla="*/ 156227 h 4471478"/>
              <a:gd name="connsiteX5" fmla="*/ 3691671 w 3704281"/>
              <a:gd name="connsiteY5" fmla="*/ 4465649 h 4471478"/>
              <a:gd name="connsiteX6" fmla="*/ 0 w 3704281"/>
              <a:gd name="connsiteY6" fmla="*/ 4466017 h 4471478"/>
              <a:gd name="connsiteX0" fmla="*/ 0 w 3704301"/>
              <a:gd name="connsiteY0" fmla="*/ 4442240 h 4447701"/>
              <a:gd name="connsiteX1" fmla="*/ 13663 w 3704301"/>
              <a:gd name="connsiteY1" fmla="*/ 185673 h 4447701"/>
              <a:gd name="connsiteX2" fmla="*/ 2587292 w 3704301"/>
              <a:gd name="connsiteY2" fmla="*/ 0 h 4447701"/>
              <a:gd name="connsiteX3" fmla="*/ 2708082 w 3704301"/>
              <a:gd name="connsiteY3" fmla="*/ 902078 h 4447701"/>
              <a:gd name="connsiteX4" fmla="*/ 3704281 w 3704301"/>
              <a:gd name="connsiteY4" fmla="*/ 132450 h 4447701"/>
              <a:gd name="connsiteX5" fmla="*/ 3691671 w 3704301"/>
              <a:gd name="connsiteY5" fmla="*/ 4441872 h 4447701"/>
              <a:gd name="connsiteX6" fmla="*/ 0 w 3704301"/>
              <a:gd name="connsiteY6" fmla="*/ 4442240 h 4447701"/>
              <a:gd name="connsiteX0" fmla="*/ 0 w 3773331"/>
              <a:gd name="connsiteY0" fmla="*/ 4570084 h 4575545"/>
              <a:gd name="connsiteX1" fmla="*/ 13663 w 3773331"/>
              <a:gd name="connsiteY1" fmla="*/ 313517 h 4575545"/>
              <a:gd name="connsiteX2" fmla="*/ 2587292 w 3773331"/>
              <a:gd name="connsiteY2" fmla="*/ 127844 h 4575545"/>
              <a:gd name="connsiteX3" fmla="*/ 2626241 w 3773331"/>
              <a:gd name="connsiteY3" fmla="*/ 457352 h 4575545"/>
              <a:gd name="connsiteX4" fmla="*/ 3704281 w 3773331"/>
              <a:gd name="connsiteY4" fmla="*/ 260294 h 4575545"/>
              <a:gd name="connsiteX5" fmla="*/ 3691671 w 3773331"/>
              <a:gd name="connsiteY5" fmla="*/ 4569716 h 4575545"/>
              <a:gd name="connsiteX6" fmla="*/ 0 w 3773331"/>
              <a:gd name="connsiteY6" fmla="*/ 4570084 h 457554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56"/>
              <a:gd name="connsiteY0" fmla="*/ 4432638 h 4438099"/>
              <a:gd name="connsiteX1" fmla="*/ 13663 w 3704356"/>
              <a:gd name="connsiteY1" fmla="*/ 176071 h 4438099"/>
              <a:gd name="connsiteX2" fmla="*/ 2471410 w 3704356"/>
              <a:gd name="connsiteY2" fmla="*/ 0 h 4438099"/>
              <a:gd name="connsiteX3" fmla="*/ 2626241 w 3704356"/>
              <a:gd name="connsiteY3" fmla="*/ 319906 h 4438099"/>
              <a:gd name="connsiteX4" fmla="*/ 3704281 w 3704356"/>
              <a:gd name="connsiteY4" fmla="*/ 122848 h 4438099"/>
              <a:gd name="connsiteX5" fmla="*/ 3691671 w 3704356"/>
              <a:gd name="connsiteY5" fmla="*/ 4432270 h 4438099"/>
              <a:gd name="connsiteX6" fmla="*/ 0 w 3704356"/>
              <a:gd name="connsiteY6" fmla="*/ 4432638 h 4438099"/>
              <a:gd name="connsiteX0" fmla="*/ 0 w 3704354"/>
              <a:gd name="connsiteY0" fmla="*/ 4448642 h 4454103"/>
              <a:gd name="connsiteX1" fmla="*/ 13663 w 3704354"/>
              <a:gd name="connsiteY1" fmla="*/ 192075 h 4454103"/>
              <a:gd name="connsiteX2" fmla="*/ 2581028 w 3704354"/>
              <a:gd name="connsiteY2" fmla="*/ 0 h 4454103"/>
              <a:gd name="connsiteX3" fmla="*/ 2626241 w 3704354"/>
              <a:gd name="connsiteY3" fmla="*/ 335910 h 4454103"/>
              <a:gd name="connsiteX4" fmla="*/ 3704281 w 3704354"/>
              <a:gd name="connsiteY4" fmla="*/ 138852 h 4454103"/>
              <a:gd name="connsiteX5" fmla="*/ 3691671 w 3704354"/>
              <a:gd name="connsiteY5" fmla="*/ 4448274 h 4454103"/>
              <a:gd name="connsiteX6" fmla="*/ 0 w 3704354"/>
              <a:gd name="connsiteY6" fmla="*/ 4448642 h 44541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33"/>
              <a:gd name="connsiteY0" fmla="*/ 4448741 h 4454202"/>
              <a:gd name="connsiteX1" fmla="*/ 13663 w 3704333"/>
              <a:gd name="connsiteY1" fmla="*/ 192174 h 4454202"/>
              <a:gd name="connsiteX2" fmla="*/ 2581028 w 3704333"/>
              <a:gd name="connsiteY2" fmla="*/ 99 h 4454202"/>
              <a:gd name="connsiteX3" fmla="*/ 2626241 w 3704333"/>
              <a:gd name="connsiteY3" fmla="*/ 336009 h 4454202"/>
              <a:gd name="connsiteX4" fmla="*/ 3704281 w 3704333"/>
              <a:gd name="connsiteY4" fmla="*/ 138951 h 4454202"/>
              <a:gd name="connsiteX5" fmla="*/ 3691671 w 3704333"/>
              <a:gd name="connsiteY5" fmla="*/ 4448373 h 4454202"/>
              <a:gd name="connsiteX6" fmla="*/ 0 w 3704333"/>
              <a:gd name="connsiteY6" fmla="*/ 4448741 h 4454202"/>
              <a:gd name="connsiteX0" fmla="*/ 0 w 3704342"/>
              <a:gd name="connsiteY0" fmla="*/ 4448722 h 4454183"/>
              <a:gd name="connsiteX1" fmla="*/ 13663 w 3704342"/>
              <a:gd name="connsiteY1" fmla="*/ 192155 h 4454183"/>
              <a:gd name="connsiteX2" fmla="*/ 2581028 w 3704342"/>
              <a:gd name="connsiteY2" fmla="*/ 80 h 4454183"/>
              <a:gd name="connsiteX3" fmla="*/ 2626241 w 3704342"/>
              <a:gd name="connsiteY3" fmla="*/ 335990 h 4454183"/>
              <a:gd name="connsiteX4" fmla="*/ 3704281 w 3704342"/>
              <a:gd name="connsiteY4" fmla="*/ 138932 h 4454183"/>
              <a:gd name="connsiteX5" fmla="*/ 3691671 w 3704342"/>
              <a:gd name="connsiteY5" fmla="*/ 4448354 h 4454183"/>
              <a:gd name="connsiteX6" fmla="*/ 0 w 3704342"/>
              <a:gd name="connsiteY6" fmla="*/ 4448722 h 4454183"/>
              <a:gd name="connsiteX0" fmla="*/ 0 w 3704341"/>
              <a:gd name="connsiteY0" fmla="*/ 4448730 h 4454191"/>
              <a:gd name="connsiteX1" fmla="*/ 13663 w 3704341"/>
              <a:gd name="connsiteY1" fmla="*/ 192163 h 4454191"/>
              <a:gd name="connsiteX2" fmla="*/ 2581028 w 3704341"/>
              <a:gd name="connsiteY2" fmla="*/ 88 h 4454191"/>
              <a:gd name="connsiteX3" fmla="*/ 2626241 w 3704341"/>
              <a:gd name="connsiteY3" fmla="*/ 335998 h 4454191"/>
              <a:gd name="connsiteX4" fmla="*/ 3704281 w 3704341"/>
              <a:gd name="connsiteY4" fmla="*/ 138940 h 4454191"/>
              <a:gd name="connsiteX5" fmla="*/ 3691671 w 3704341"/>
              <a:gd name="connsiteY5" fmla="*/ 4448362 h 4454191"/>
              <a:gd name="connsiteX6" fmla="*/ 0 w 3704341"/>
              <a:gd name="connsiteY6" fmla="*/ 4448730 h 4454191"/>
              <a:gd name="connsiteX0" fmla="*/ 0 w 3704341"/>
              <a:gd name="connsiteY0" fmla="*/ 4448744 h 4454205"/>
              <a:gd name="connsiteX1" fmla="*/ 13663 w 3704341"/>
              <a:gd name="connsiteY1" fmla="*/ 192177 h 4454205"/>
              <a:gd name="connsiteX2" fmla="*/ 2581028 w 3704341"/>
              <a:gd name="connsiteY2" fmla="*/ 102 h 4454205"/>
              <a:gd name="connsiteX3" fmla="*/ 2626241 w 3704341"/>
              <a:gd name="connsiteY3" fmla="*/ 336012 h 4454205"/>
              <a:gd name="connsiteX4" fmla="*/ 3704281 w 3704341"/>
              <a:gd name="connsiteY4" fmla="*/ 138954 h 4454205"/>
              <a:gd name="connsiteX5" fmla="*/ 3691671 w 3704341"/>
              <a:gd name="connsiteY5" fmla="*/ 4448376 h 4454205"/>
              <a:gd name="connsiteX6" fmla="*/ 0 w 3704341"/>
              <a:gd name="connsiteY6" fmla="*/ 4448744 h 4454205"/>
              <a:gd name="connsiteX0" fmla="*/ 0 w 3704342"/>
              <a:gd name="connsiteY0" fmla="*/ 4448736 h 4454197"/>
              <a:gd name="connsiteX1" fmla="*/ 13663 w 3704342"/>
              <a:gd name="connsiteY1" fmla="*/ 192169 h 4454197"/>
              <a:gd name="connsiteX2" fmla="*/ 2581028 w 3704342"/>
              <a:gd name="connsiteY2" fmla="*/ 94 h 4454197"/>
              <a:gd name="connsiteX3" fmla="*/ 2626241 w 3704342"/>
              <a:gd name="connsiteY3" fmla="*/ 336004 h 4454197"/>
              <a:gd name="connsiteX4" fmla="*/ 3704281 w 3704342"/>
              <a:gd name="connsiteY4" fmla="*/ 138946 h 4454197"/>
              <a:gd name="connsiteX5" fmla="*/ 3691671 w 3704342"/>
              <a:gd name="connsiteY5" fmla="*/ 4448368 h 4454197"/>
              <a:gd name="connsiteX6" fmla="*/ 0 w 3704342"/>
              <a:gd name="connsiteY6" fmla="*/ 4448736 h 4454197"/>
              <a:gd name="connsiteX0" fmla="*/ 0 w 3704346"/>
              <a:gd name="connsiteY0" fmla="*/ 4448747 h 4454208"/>
              <a:gd name="connsiteX1" fmla="*/ 13663 w 3704346"/>
              <a:gd name="connsiteY1" fmla="*/ 192180 h 4454208"/>
              <a:gd name="connsiteX2" fmla="*/ 2581028 w 3704346"/>
              <a:gd name="connsiteY2" fmla="*/ 105 h 4454208"/>
              <a:gd name="connsiteX3" fmla="*/ 2692012 w 3704346"/>
              <a:gd name="connsiteY3" fmla="*/ 297606 h 4454208"/>
              <a:gd name="connsiteX4" fmla="*/ 3704281 w 3704346"/>
              <a:gd name="connsiteY4" fmla="*/ 138957 h 4454208"/>
              <a:gd name="connsiteX5" fmla="*/ 3691671 w 3704346"/>
              <a:gd name="connsiteY5" fmla="*/ 4448379 h 4454208"/>
              <a:gd name="connsiteX6" fmla="*/ 0 w 3704346"/>
              <a:gd name="connsiteY6" fmla="*/ 4448747 h 4454208"/>
              <a:gd name="connsiteX0" fmla="*/ 0 w 3704343"/>
              <a:gd name="connsiteY0" fmla="*/ 4448739 h 4454200"/>
              <a:gd name="connsiteX1" fmla="*/ 13663 w 3704343"/>
              <a:gd name="connsiteY1" fmla="*/ 192172 h 4454200"/>
              <a:gd name="connsiteX2" fmla="*/ 2581028 w 3704343"/>
              <a:gd name="connsiteY2" fmla="*/ 97 h 4454200"/>
              <a:gd name="connsiteX3" fmla="*/ 2641901 w 3704343"/>
              <a:gd name="connsiteY3" fmla="*/ 326405 h 4454200"/>
              <a:gd name="connsiteX4" fmla="*/ 3704281 w 3704343"/>
              <a:gd name="connsiteY4" fmla="*/ 138949 h 4454200"/>
              <a:gd name="connsiteX5" fmla="*/ 3691671 w 3704343"/>
              <a:gd name="connsiteY5" fmla="*/ 4448371 h 4454200"/>
              <a:gd name="connsiteX6" fmla="*/ 0 w 3704343"/>
              <a:gd name="connsiteY6" fmla="*/ 4448739 h 44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343" h="4454200">
                <a:moveTo>
                  <a:pt x="0" y="4448739"/>
                </a:moveTo>
                <a:cubicBezTo>
                  <a:pt x="6831" y="2298380"/>
                  <a:pt x="9109" y="1625744"/>
                  <a:pt x="13663" y="192172"/>
                </a:cubicBezTo>
                <a:lnTo>
                  <a:pt x="2581028" y="97"/>
                </a:lnTo>
                <a:cubicBezTo>
                  <a:pt x="2583708" y="-6487"/>
                  <a:pt x="2637978" y="326032"/>
                  <a:pt x="2641901" y="326405"/>
                </a:cubicBezTo>
                <a:cubicBezTo>
                  <a:pt x="2650280" y="327202"/>
                  <a:pt x="3713708" y="135083"/>
                  <a:pt x="3704281" y="138949"/>
                </a:cubicBezTo>
                <a:cubicBezTo>
                  <a:pt x="3699281" y="142407"/>
                  <a:pt x="3656720" y="4435410"/>
                  <a:pt x="3691671" y="4448371"/>
                </a:cubicBezTo>
                <a:cubicBezTo>
                  <a:pt x="3726622" y="4461332"/>
                  <a:pt x="1230557" y="4448616"/>
                  <a:pt x="0" y="4448739"/>
                </a:cubicBez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l-NL" dirty="0"/>
              <a:t>Klik om afbeelding te plaatsen</a:t>
            </a:r>
          </a:p>
        </p:txBody>
      </p:sp>
      <p:sp>
        <p:nvSpPr>
          <p:cNvPr id="4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8699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8699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8699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869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86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5"/>
            <a:ext cx="3675062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8699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1558773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6"/>
            <a:ext cx="3675062" cy="8426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008699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40" y="970845"/>
            <a:ext cx="3675062" cy="8426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ln>
                  <a:noFill/>
                </a:ln>
                <a:solidFill>
                  <a:srgbClr val="008699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5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8699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8699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8699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869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86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12"/>
          <p:cNvSpPr>
            <a:spLocks noGrp="1"/>
          </p:cNvSpPr>
          <p:nvPr>
            <p:ph type="body" sz="quarter" idx="18"/>
          </p:nvPr>
        </p:nvSpPr>
        <p:spPr>
          <a:xfrm>
            <a:off x="4932040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008699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8699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8699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869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869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1020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jdelijke aanduiding voor afbeelding 5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26534"/>
            <a:ext cx="9141325" cy="444199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007999" y="-1"/>
            <a:ext cx="6480000" cy="864000"/>
          </a:xfrm>
          <a:prstGeom prst="rect">
            <a:avLst/>
          </a:prstGeom>
        </p:spPr>
        <p:txBody>
          <a:bodyPr vert="horz" wrap="none" lIns="0" tIns="0" rIns="0" bIns="0" anchor="b" anchorCtr="0"/>
          <a:lstStyle>
            <a:lvl1pPr marL="0" indent="0">
              <a:spcBef>
                <a:spcPts val="0"/>
              </a:spcBef>
              <a:buFontTx/>
              <a:buNone/>
              <a:defRPr sz="2600" b="1" i="0" ker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Klik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07999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008000"/>
            <a:ext cx="7742738" cy="39746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</p:spTree>
    <p:extLst>
      <p:ext uri="{BB962C8B-B14F-4D97-AF65-F5344CB8AC3E}">
        <p14:creationId xmlns:p14="http://schemas.microsoft.com/office/powerpoint/2010/main" val="1536048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199" y="4500000"/>
            <a:ext cx="8686801" cy="643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600" b="1" i="0">
                <a:solidFill>
                  <a:srgbClr val="F8BD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-4234" y="-12702"/>
            <a:ext cx="9155955" cy="4205816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008758 w 9101927"/>
              <a:gd name="connsiteY2" fmla="*/ 288071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72064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67858 h 4254633"/>
              <a:gd name="connsiteX1" fmla="*/ 859225 w 9101927"/>
              <a:gd name="connsiteY1" fmla="*/ 14641 h 4254633"/>
              <a:gd name="connsiteX2" fmla="*/ 7356405 w 9101927"/>
              <a:gd name="connsiteY2" fmla="*/ 27443 h 4254633"/>
              <a:gd name="connsiteX3" fmla="*/ 7483600 w 9101927"/>
              <a:gd name="connsiteY3" fmla="*/ 738023 h 4254633"/>
              <a:gd name="connsiteX4" fmla="*/ 9058149 w 9101927"/>
              <a:gd name="connsiteY4" fmla="*/ 412608 h 4254633"/>
              <a:gd name="connsiteX5" fmla="*/ 9101927 w 9101927"/>
              <a:gd name="connsiteY5" fmla="*/ 3530661 h 4254633"/>
              <a:gd name="connsiteX6" fmla="*/ 5207439 w 9101927"/>
              <a:gd name="connsiteY6" fmla="*/ 3757991 h 4254633"/>
              <a:gd name="connsiteX7" fmla="*/ 5333819 w 9101927"/>
              <a:gd name="connsiteY7" fmla="*/ 4254633 h 4254633"/>
              <a:gd name="connsiteX8" fmla="*/ 4574917 w 9101927"/>
              <a:gd name="connsiteY8" fmla="*/ 3796814 h 4254633"/>
              <a:gd name="connsiteX9" fmla="*/ 404980 w 9101927"/>
              <a:gd name="connsiteY9" fmla="*/ 4065588 h 4254633"/>
              <a:gd name="connsiteX10" fmla="*/ 0 w 9101927"/>
              <a:gd name="connsiteY10" fmla="*/ 1154125 h 4254633"/>
              <a:gd name="connsiteX11" fmla="*/ 1018341 w 9101927"/>
              <a:gd name="connsiteY11" fmla="*/ 967858 h 4254633"/>
              <a:gd name="connsiteX0" fmla="*/ 1018341 w 9101927"/>
              <a:gd name="connsiteY0" fmla="*/ 1020796 h 4307571"/>
              <a:gd name="connsiteX1" fmla="*/ 859225 w 9101927"/>
              <a:gd name="connsiteY1" fmla="*/ 67579 h 4307571"/>
              <a:gd name="connsiteX2" fmla="*/ 7356405 w 9101927"/>
              <a:gd name="connsiteY2" fmla="*/ 80381 h 4307571"/>
              <a:gd name="connsiteX3" fmla="*/ 7483600 w 9101927"/>
              <a:gd name="connsiteY3" fmla="*/ 790961 h 4307571"/>
              <a:gd name="connsiteX4" fmla="*/ 9058149 w 9101927"/>
              <a:gd name="connsiteY4" fmla="*/ 465546 h 4307571"/>
              <a:gd name="connsiteX5" fmla="*/ 9101927 w 9101927"/>
              <a:gd name="connsiteY5" fmla="*/ 3583599 h 4307571"/>
              <a:gd name="connsiteX6" fmla="*/ 5207439 w 9101927"/>
              <a:gd name="connsiteY6" fmla="*/ 3810929 h 4307571"/>
              <a:gd name="connsiteX7" fmla="*/ 5333819 w 9101927"/>
              <a:gd name="connsiteY7" fmla="*/ 4307571 h 4307571"/>
              <a:gd name="connsiteX8" fmla="*/ 4574917 w 9101927"/>
              <a:gd name="connsiteY8" fmla="*/ 3849752 h 4307571"/>
              <a:gd name="connsiteX9" fmla="*/ 404980 w 9101927"/>
              <a:gd name="connsiteY9" fmla="*/ 4118526 h 4307571"/>
              <a:gd name="connsiteX10" fmla="*/ 0 w 9101927"/>
              <a:gd name="connsiteY10" fmla="*/ 1207063 h 4307571"/>
              <a:gd name="connsiteX11" fmla="*/ 1018341 w 9101927"/>
              <a:gd name="connsiteY11" fmla="*/ 1020796 h 4307571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58149 w 9101927"/>
              <a:gd name="connsiteY4" fmla="*/ 465789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6502 w 9101927"/>
              <a:gd name="connsiteY4" fmla="*/ 521271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1021039 h 4307814"/>
              <a:gd name="connsiteX1" fmla="*/ 859225 w 9101927"/>
              <a:gd name="connsiteY1" fmla="*/ 67822 h 4307814"/>
              <a:gd name="connsiteX2" fmla="*/ 7356405 w 9101927"/>
              <a:gd name="connsiteY2" fmla="*/ 80624 h 4307814"/>
              <a:gd name="connsiteX3" fmla="*/ 7483600 w 9101927"/>
              <a:gd name="connsiteY3" fmla="*/ 791204 h 4307814"/>
              <a:gd name="connsiteX4" fmla="*/ 9063370 w 9101927"/>
              <a:gd name="connsiteY4" fmla="*/ 498865 h 4307814"/>
              <a:gd name="connsiteX5" fmla="*/ 9101927 w 9101927"/>
              <a:gd name="connsiteY5" fmla="*/ 3583842 h 4307814"/>
              <a:gd name="connsiteX6" fmla="*/ 5207439 w 9101927"/>
              <a:gd name="connsiteY6" fmla="*/ 3811172 h 4307814"/>
              <a:gd name="connsiteX7" fmla="*/ 5333819 w 9101927"/>
              <a:gd name="connsiteY7" fmla="*/ 4307814 h 4307814"/>
              <a:gd name="connsiteX8" fmla="*/ 4574917 w 9101927"/>
              <a:gd name="connsiteY8" fmla="*/ 3849995 h 4307814"/>
              <a:gd name="connsiteX9" fmla="*/ 404980 w 9101927"/>
              <a:gd name="connsiteY9" fmla="*/ 4118769 h 4307814"/>
              <a:gd name="connsiteX10" fmla="*/ 0 w 9101927"/>
              <a:gd name="connsiteY10" fmla="*/ 1207306 h 4307814"/>
              <a:gd name="connsiteX11" fmla="*/ 1018341 w 9101927"/>
              <a:gd name="connsiteY11" fmla="*/ 1021039 h 4307814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56405 w 9101927"/>
              <a:gd name="connsiteY2" fmla="*/ 12802 h 4239992"/>
              <a:gd name="connsiteX3" fmla="*/ 7483600 w 9101927"/>
              <a:gd name="connsiteY3" fmla="*/ 723382 h 4239992"/>
              <a:gd name="connsiteX4" fmla="*/ 9063370 w 9101927"/>
              <a:gd name="connsiteY4" fmla="*/ 431043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05813 w 9089399"/>
              <a:gd name="connsiteY0" fmla="*/ 953217 h 4239992"/>
              <a:gd name="connsiteX1" fmla="*/ 846697 w 9089399"/>
              <a:gd name="connsiteY1" fmla="*/ 0 h 4239992"/>
              <a:gd name="connsiteX2" fmla="*/ 7343877 w 9089399"/>
              <a:gd name="connsiteY2" fmla="*/ 12802 h 4239992"/>
              <a:gd name="connsiteX3" fmla="*/ 7471072 w 9089399"/>
              <a:gd name="connsiteY3" fmla="*/ 723382 h 4239992"/>
              <a:gd name="connsiteX4" fmla="*/ 9050842 w 9089399"/>
              <a:gd name="connsiteY4" fmla="*/ 431043 h 4239992"/>
              <a:gd name="connsiteX5" fmla="*/ 9089399 w 9089399"/>
              <a:gd name="connsiteY5" fmla="*/ 3516020 h 4239992"/>
              <a:gd name="connsiteX6" fmla="*/ 5194911 w 9089399"/>
              <a:gd name="connsiteY6" fmla="*/ 3743350 h 4239992"/>
              <a:gd name="connsiteX7" fmla="*/ 5321291 w 9089399"/>
              <a:gd name="connsiteY7" fmla="*/ 4239992 h 4239992"/>
              <a:gd name="connsiteX8" fmla="*/ 4562389 w 9089399"/>
              <a:gd name="connsiteY8" fmla="*/ 3782173 h 4239992"/>
              <a:gd name="connsiteX9" fmla="*/ 392452 w 9089399"/>
              <a:gd name="connsiteY9" fmla="*/ 4050947 h 4239992"/>
              <a:gd name="connsiteX10" fmla="*/ 0 w 9089399"/>
              <a:gd name="connsiteY10" fmla="*/ 1113877 h 4239992"/>
              <a:gd name="connsiteX11" fmla="*/ 1005813 w 9089399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27174 w 9072696"/>
              <a:gd name="connsiteY2" fmla="*/ 12802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54369 w 9072696"/>
              <a:gd name="connsiteY3" fmla="*/ 723382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346988 w 9072696"/>
              <a:gd name="connsiteY3" fmla="*/ 838349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34139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72696"/>
              <a:gd name="connsiteY0" fmla="*/ 953217 h 4239992"/>
              <a:gd name="connsiteX1" fmla="*/ 829994 w 9072696"/>
              <a:gd name="connsiteY1" fmla="*/ 0 h 4239992"/>
              <a:gd name="connsiteX2" fmla="*/ 7306720 w 9072696"/>
              <a:gd name="connsiteY2" fmla="*/ 7576 h 4239992"/>
              <a:gd name="connsiteX3" fmla="*/ 7428803 w 9072696"/>
              <a:gd name="connsiteY3" fmla="*/ 728608 h 4239992"/>
              <a:gd name="connsiteX4" fmla="*/ 9029025 w 9072696"/>
              <a:gd name="connsiteY4" fmla="*/ 431043 h 4239992"/>
              <a:gd name="connsiteX5" fmla="*/ 9072696 w 9072696"/>
              <a:gd name="connsiteY5" fmla="*/ 3516020 h 4239992"/>
              <a:gd name="connsiteX6" fmla="*/ 5178208 w 9072696"/>
              <a:gd name="connsiteY6" fmla="*/ 3743350 h 4239992"/>
              <a:gd name="connsiteX7" fmla="*/ 5304588 w 9072696"/>
              <a:gd name="connsiteY7" fmla="*/ 4239992 h 4239992"/>
              <a:gd name="connsiteX8" fmla="*/ 4545686 w 9072696"/>
              <a:gd name="connsiteY8" fmla="*/ 3782173 h 4239992"/>
              <a:gd name="connsiteX9" fmla="*/ 375749 w 9072696"/>
              <a:gd name="connsiteY9" fmla="*/ 4050947 h 4239992"/>
              <a:gd name="connsiteX10" fmla="*/ 0 w 9072696"/>
              <a:gd name="connsiteY10" fmla="*/ 1148019 h 4239992"/>
              <a:gd name="connsiteX11" fmla="*/ 989110 w 907269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42016"/>
              <a:gd name="connsiteY0" fmla="*/ 953217 h 4239992"/>
              <a:gd name="connsiteX1" fmla="*/ 829994 w 9042016"/>
              <a:gd name="connsiteY1" fmla="*/ 0 h 4239992"/>
              <a:gd name="connsiteX2" fmla="*/ 7306720 w 9042016"/>
              <a:gd name="connsiteY2" fmla="*/ 7576 h 4239992"/>
              <a:gd name="connsiteX3" fmla="*/ 7428803 w 9042016"/>
              <a:gd name="connsiteY3" fmla="*/ 728608 h 4239992"/>
              <a:gd name="connsiteX4" fmla="*/ 9029025 w 9042016"/>
              <a:gd name="connsiteY4" fmla="*/ 431043 h 4239992"/>
              <a:gd name="connsiteX5" fmla="*/ 9042016 w 9042016"/>
              <a:gd name="connsiteY5" fmla="*/ 3516021 h 4239992"/>
              <a:gd name="connsiteX6" fmla="*/ 5178208 w 9042016"/>
              <a:gd name="connsiteY6" fmla="*/ 3743350 h 4239992"/>
              <a:gd name="connsiteX7" fmla="*/ 5304588 w 9042016"/>
              <a:gd name="connsiteY7" fmla="*/ 4239992 h 4239992"/>
              <a:gd name="connsiteX8" fmla="*/ 4545686 w 9042016"/>
              <a:gd name="connsiteY8" fmla="*/ 3782173 h 4239992"/>
              <a:gd name="connsiteX9" fmla="*/ 375749 w 9042016"/>
              <a:gd name="connsiteY9" fmla="*/ 4050947 h 4239992"/>
              <a:gd name="connsiteX10" fmla="*/ 0 w 9042016"/>
              <a:gd name="connsiteY10" fmla="*/ 1148019 h 4239992"/>
              <a:gd name="connsiteX11" fmla="*/ 989110 w 9042016"/>
              <a:gd name="connsiteY11" fmla="*/ 953217 h 4239992"/>
              <a:gd name="connsiteX0" fmla="*/ 989110 w 9031790"/>
              <a:gd name="connsiteY0" fmla="*/ 953217 h 4239992"/>
              <a:gd name="connsiteX1" fmla="*/ 829994 w 9031790"/>
              <a:gd name="connsiteY1" fmla="*/ 0 h 4239992"/>
              <a:gd name="connsiteX2" fmla="*/ 7306720 w 9031790"/>
              <a:gd name="connsiteY2" fmla="*/ 7576 h 4239992"/>
              <a:gd name="connsiteX3" fmla="*/ 7428803 w 9031790"/>
              <a:gd name="connsiteY3" fmla="*/ 728608 h 4239992"/>
              <a:gd name="connsiteX4" fmla="*/ 9029025 w 9031790"/>
              <a:gd name="connsiteY4" fmla="*/ 431043 h 4239992"/>
              <a:gd name="connsiteX5" fmla="*/ 9031790 w 9031790"/>
              <a:gd name="connsiteY5" fmla="*/ 3516022 h 4239992"/>
              <a:gd name="connsiteX6" fmla="*/ 5178208 w 9031790"/>
              <a:gd name="connsiteY6" fmla="*/ 3743350 h 4239992"/>
              <a:gd name="connsiteX7" fmla="*/ 5304588 w 9031790"/>
              <a:gd name="connsiteY7" fmla="*/ 4239992 h 4239992"/>
              <a:gd name="connsiteX8" fmla="*/ 4545686 w 9031790"/>
              <a:gd name="connsiteY8" fmla="*/ 3782173 h 4239992"/>
              <a:gd name="connsiteX9" fmla="*/ 375749 w 9031790"/>
              <a:gd name="connsiteY9" fmla="*/ 4050947 h 4239992"/>
              <a:gd name="connsiteX10" fmla="*/ 0 w 9031790"/>
              <a:gd name="connsiteY10" fmla="*/ 1148019 h 4239992"/>
              <a:gd name="connsiteX11" fmla="*/ 989110 w 9031790"/>
              <a:gd name="connsiteY11" fmla="*/ 953217 h 4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1790" h="4239992">
                <a:moveTo>
                  <a:pt x="989110" y="953217"/>
                </a:moveTo>
                <a:lnTo>
                  <a:pt x="829994" y="0"/>
                </a:lnTo>
                <a:lnTo>
                  <a:pt x="7306720" y="7576"/>
                </a:lnTo>
                <a:lnTo>
                  <a:pt x="7428803" y="728608"/>
                </a:lnTo>
                <a:cubicBezTo>
                  <a:pt x="7433857" y="723357"/>
                  <a:pt x="9022324" y="438626"/>
                  <a:pt x="9029025" y="431043"/>
                </a:cubicBezTo>
                <a:cubicBezTo>
                  <a:pt x="9032192" y="427459"/>
                  <a:pt x="9013138" y="3516714"/>
                  <a:pt x="9031790" y="3516022"/>
                </a:cubicBezTo>
                <a:lnTo>
                  <a:pt x="5178208" y="3743350"/>
                </a:lnTo>
                <a:lnTo>
                  <a:pt x="5304588" y="4239992"/>
                </a:lnTo>
                <a:lnTo>
                  <a:pt x="4545686" y="3782173"/>
                </a:lnTo>
                <a:lnTo>
                  <a:pt x="375749" y="4050947"/>
                </a:lnTo>
                <a:lnTo>
                  <a:pt x="0" y="1148019"/>
                </a:lnTo>
                <a:lnTo>
                  <a:pt x="989110" y="953217"/>
                </a:ln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nl-NL" dirty="0"/>
              <a:t>Klik om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2124206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8000" y="2069917"/>
            <a:ext cx="7742738" cy="24532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F8BD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8BD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8BD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8BD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2" y="970845"/>
            <a:ext cx="7742675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F8BD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3856594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4849292" y="388099"/>
            <a:ext cx="3755269" cy="4418298"/>
          </a:xfrm>
          <a:custGeom>
            <a:avLst/>
            <a:gdLst>
              <a:gd name="connsiteX0" fmla="*/ 0 w 8229600"/>
              <a:gd name="connsiteY0" fmla="*/ 0 h 3394472"/>
              <a:gd name="connsiteX1" fmla="*/ 8229600 w 8229600"/>
              <a:gd name="connsiteY1" fmla="*/ 0 h 3394472"/>
              <a:gd name="connsiteX2" fmla="*/ 8229600 w 8229600"/>
              <a:gd name="connsiteY2" fmla="*/ 3394472 h 3394472"/>
              <a:gd name="connsiteX3" fmla="*/ 0 w 8229600"/>
              <a:gd name="connsiteY3" fmla="*/ 3394472 h 3394472"/>
              <a:gd name="connsiteX4" fmla="*/ 0 w 8229600"/>
              <a:gd name="connsiteY4" fmla="*/ 0 h 3394472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446049 w 8675649"/>
              <a:gd name="connsiteY3" fmla="*/ 4590131 h 4590131"/>
              <a:gd name="connsiteX4" fmla="*/ 0 w 8675649"/>
              <a:gd name="connsiteY4" fmla="*/ 0 h 4590131"/>
              <a:gd name="connsiteX0" fmla="*/ 0 w 8675649"/>
              <a:gd name="connsiteY0" fmla="*/ 0 h 4590131"/>
              <a:gd name="connsiteX1" fmla="*/ 8675649 w 8675649"/>
              <a:gd name="connsiteY1" fmla="*/ 1195659 h 4590131"/>
              <a:gd name="connsiteX2" fmla="*/ 8675649 w 8675649"/>
              <a:gd name="connsiteY2" fmla="*/ 4590131 h 4590131"/>
              <a:gd name="connsiteX3" fmla="*/ 551366 w 8675649"/>
              <a:gd name="connsiteY3" fmla="*/ 4038765 h 4590131"/>
              <a:gd name="connsiteX4" fmla="*/ 0 w 8675649"/>
              <a:gd name="connsiteY4" fmla="*/ 0 h 4590131"/>
              <a:gd name="connsiteX0" fmla="*/ 0 w 9165064"/>
              <a:gd name="connsiteY0" fmla="*/ 18584 h 4608715"/>
              <a:gd name="connsiteX1" fmla="*/ 9165064 w 9165064"/>
              <a:gd name="connsiteY1" fmla="*/ 0 h 4608715"/>
              <a:gd name="connsiteX2" fmla="*/ 8675649 w 9165064"/>
              <a:gd name="connsiteY2" fmla="*/ 4608715 h 4608715"/>
              <a:gd name="connsiteX3" fmla="*/ 551366 w 9165064"/>
              <a:gd name="connsiteY3" fmla="*/ 4057349 h 4608715"/>
              <a:gd name="connsiteX4" fmla="*/ 0 w 9165064"/>
              <a:gd name="connsiteY4" fmla="*/ 18584 h 4608715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51366 w 9165064"/>
              <a:gd name="connsiteY3" fmla="*/ 4057349 h 4057349"/>
              <a:gd name="connsiteX4" fmla="*/ 0 w 9165064"/>
              <a:gd name="connsiteY4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4492703 w 9165064"/>
              <a:gd name="connsiteY3" fmla="*/ 3805508 h 4057349"/>
              <a:gd name="connsiteX4" fmla="*/ 551366 w 9165064"/>
              <a:gd name="connsiteY4" fmla="*/ 4057349 h 4057349"/>
              <a:gd name="connsiteX5" fmla="*/ 0 w 9165064"/>
              <a:gd name="connsiteY5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492703 w 9165064"/>
              <a:gd name="connsiteY4" fmla="*/ 3805508 h 4057349"/>
              <a:gd name="connsiteX5" fmla="*/ 551366 w 9165064"/>
              <a:gd name="connsiteY5" fmla="*/ 4057349 h 4057349"/>
              <a:gd name="connsiteX6" fmla="*/ 0 w 9165064"/>
              <a:gd name="connsiteY6" fmla="*/ 18584 h 4057349"/>
              <a:gd name="connsiteX0" fmla="*/ 0 w 9165064"/>
              <a:gd name="connsiteY0" fmla="*/ 18584 h 4057349"/>
              <a:gd name="connsiteX1" fmla="*/ 9165064 w 9165064"/>
              <a:gd name="connsiteY1" fmla="*/ 0 h 4057349"/>
              <a:gd name="connsiteX2" fmla="*/ 9146478 w 9165064"/>
              <a:gd name="connsiteY2" fmla="*/ 3512179 h 4057349"/>
              <a:gd name="connsiteX3" fmla="*/ 5353825 w 9165064"/>
              <a:gd name="connsiteY3" fmla="*/ 3749752 h 4057349"/>
              <a:gd name="connsiteX4" fmla="*/ 4870605 w 9165064"/>
              <a:gd name="connsiteY4" fmla="*/ 3780727 h 4057349"/>
              <a:gd name="connsiteX5" fmla="*/ 4492703 w 9165064"/>
              <a:gd name="connsiteY5" fmla="*/ 3805508 h 4057349"/>
              <a:gd name="connsiteX6" fmla="*/ 551366 w 9165064"/>
              <a:gd name="connsiteY6" fmla="*/ 4057349 h 4057349"/>
              <a:gd name="connsiteX7" fmla="*/ 0 w 9165064"/>
              <a:gd name="connsiteY7" fmla="*/ 18584 h 4057349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492703 w 9165064"/>
              <a:gd name="connsiteY5" fmla="*/ 3805508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0 w 9165064"/>
              <a:gd name="connsiteY7" fmla="*/ 18584 h 4246394"/>
              <a:gd name="connsiteX0" fmla="*/ 0 w 9165064"/>
              <a:gd name="connsiteY0" fmla="*/ 18584 h 4246394"/>
              <a:gd name="connsiteX1" fmla="*/ 9165064 w 9165064"/>
              <a:gd name="connsiteY1" fmla="*/ 0 h 4246394"/>
              <a:gd name="connsiteX2" fmla="*/ 9146478 w 9165064"/>
              <a:gd name="connsiteY2" fmla="*/ 3512179 h 4246394"/>
              <a:gd name="connsiteX3" fmla="*/ 5353825 w 9165064"/>
              <a:gd name="connsiteY3" fmla="*/ 3749752 h 4246394"/>
              <a:gd name="connsiteX4" fmla="*/ 5480205 w 9165064"/>
              <a:gd name="connsiteY4" fmla="*/ 4246394 h 4246394"/>
              <a:gd name="connsiteX5" fmla="*/ 4721303 w 9165064"/>
              <a:gd name="connsiteY5" fmla="*/ 3788575 h 4246394"/>
              <a:gd name="connsiteX6" fmla="*/ 551366 w 9165064"/>
              <a:gd name="connsiteY6" fmla="*/ 4057349 h 4246394"/>
              <a:gd name="connsiteX7" fmla="*/ 146386 w 9165064"/>
              <a:gd name="connsiteY7" fmla="*/ 1145886 h 4246394"/>
              <a:gd name="connsiteX8" fmla="*/ 0 w 9165064"/>
              <a:gd name="connsiteY8" fmla="*/ 18584 h 4246394"/>
              <a:gd name="connsiteX0" fmla="*/ 0 w 9165064"/>
              <a:gd name="connsiteY0" fmla="*/ 18584 h 4246394"/>
              <a:gd name="connsiteX1" fmla="*/ 1005611 w 9165064"/>
              <a:gd name="connsiteY1" fmla="*/ 6402 h 4246394"/>
              <a:gd name="connsiteX2" fmla="*/ 9165064 w 9165064"/>
              <a:gd name="connsiteY2" fmla="*/ 0 h 4246394"/>
              <a:gd name="connsiteX3" fmla="*/ 9146478 w 9165064"/>
              <a:gd name="connsiteY3" fmla="*/ 3512179 h 4246394"/>
              <a:gd name="connsiteX4" fmla="*/ 5353825 w 9165064"/>
              <a:gd name="connsiteY4" fmla="*/ 3749752 h 4246394"/>
              <a:gd name="connsiteX5" fmla="*/ 5480205 w 9165064"/>
              <a:gd name="connsiteY5" fmla="*/ 4246394 h 4246394"/>
              <a:gd name="connsiteX6" fmla="*/ 4721303 w 9165064"/>
              <a:gd name="connsiteY6" fmla="*/ 3788575 h 4246394"/>
              <a:gd name="connsiteX7" fmla="*/ 551366 w 9165064"/>
              <a:gd name="connsiteY7" fmla="*/ 4057349 h 4246394"/>
              <a:gd name="connsiteX8" fmla="*/ 146386 w 9165064"/>
              <a:gd name="connsiteY8" fmla="*/ 1145886 h 4246394"/>
              <a:gd name="connsiteX9" fmla="*/ 0 w 9165064"/>
              <a:gd name="connsiteY9" fmla="*/ 18584 h 4246394"/>
              <a:gd name="connsiteX0" fmla="*/ 1018341 w 9018678"/>
              <a:gd name="connsiteY0" fmla="*/ 959619 h 4246394"/>
              <a:gd name="connsiteX1" fmla="*/ 859225 w 9018678"/>
              <a:gd name="connsiteY1" fmla="*/ 6402 h 4246394"/>
              <a:gd name="connsiteX2" fmla="*/ 9018678 w 9018678"/>
              <a:gd name="connsiteY2" fmla="*/ 0 h 4246394"/>
              <a:gd name="connsiteX3" fmla="*/ 9000092 w 9018678"/>
              <a:gd name="connsiteY3" fmla="*/ 3512179 h 4246394"/>
              <a:gd name="connsiteX4" fmla="*/ 5207439 w 9018678"/>
              <a:gd name="connsiteY4" fmla="*/ 3749752 h 4246394"/>
              <a:gd name="connsiteX5" fmla="*/ 5333819 w 9018678"/>
              <a:gd name="connsiteY5" fmla="*/ 4246394 h 4246394"/>
              <a:gd name="connsiteX6" fmla="*/ 4574917 w 9018678"/>
              <a:gd name="connsiteY6" fmla="*/ 3788575 h 4246394"/>
              <a:gd name="connsiteX7" fmla="*/ 404980 w 9018678"/>
              <a:gd name="connsiteY7" fmla="*/ 4057349 h 4246394"/>
              <a:gd name="connsiteX8" fmla="*/ 0 w 9018678"/>
              <a:gd name="connsiteY8" fmla="*/ 1145886 h 4246394"/>
              <a:gd name="connsiteX9" fmla="*/ 1018341 w 9018678"/>
              <a:gd name="connsiteY9" fmla="*/ 959619 h 4246394"/>
              <a:gd name="connsiteX0" fmla="*/ 1018341 w 9018678"/>
              <a:gd name="connsiteY0" fmla="*/ 966021 h 4252796"/>
              <a:gd name="connsiteX1" fmla="*/ 859225 w 9018678"/>
              <a:gd name="connsiteY1" fmla="*/ 12804 h 4252796"/>
              <a:gd name="connsiteX2" fmla="*/ 7287499 w 9018678"/>
              <a:gd name="connsiteY2" fmla="*/ 0 h 4252796"/>
              <a:gd name="connsiteX3" fmla="*/ 9018678 w 9018678"/>
              <a:gd name="connsiteY3" fmla="*/ 6402 h 4252796"/>
              <a:gd name="connsiteX4" fmla="*/ 9000092 w 9018678"/>
              <a:gd name="connsiteY4" fmla="*/ 3518581 h 4252796"/>
              <a:gd name="connsiteX5" fmla="*/ 5207439 w 9018678"/>
              <a:gd name="connsiteY5" fmla="*/ 3756154 h 4252796"/>
              <a:gd name="connsiteX6" fmla="*/ 5333819 w 9018678"/>
              <a:gd name="connsiteY6" fmla="*/ 4252796 h 4252796"/>
              <a:gd name="connsiteX7" fmla="*/ 4574917 w 9018678"/>
              <a:gd name="connsiteY7" fmla="*/ 3794977 h 4252796"/>
              <a:gd name="connsiteX8" fmla="*/ 404980 w 9018678"/>
              <a:gd name="connsiteY8" fmla="*/ 4063751 h 4252796"/>
              <a:gd name="connsiteX9" fmla="*/ 0 w 9018678"/>
              <a:gd name="connsiteY9" fmla="*/ 1152288 h 4252796"/>
              <a:gd name="connsiteX10" fmla="*/ 1018341 w 9018678"/>
              <a:gd name="connsiteY10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9018678 w 9282296"/>
              <a:gd name="connsiteY3" fmla="*/ 6402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282296"/>
              <a:gd name="connsiteY0" fmla="*/ 966021 h 4252796"/>
              <a:gd name="connsiteX1" fmla="*/ 859225 w 9282296"/>
              <a:gd name="connsiteY1" fmla="*/ 12804 h 4252796"/>
              <a:gd name="connsiteX2" fmla="*/ 7287499 w 9282296"/>
              <a:gd name="connsiteY2" fmla="*/ 0 h 4252796"/>
              <a:gd name="connsiteX3" fmla="*/ 7376604 w 9282296"/>
              <a:gd name="connsiteY3" fmla="*/ 716979 h 4252796"/>
              <a:gd name="connsiteX4" fmla="*/ 9005949 w 9282296"/>
              <a:gd name="connsiteY4" fmla="*/ 441710 h 4252796"/>
              <a:gd name="connsiteX5" fmla="*/ 9000092 w 9282296"/>
              <a:gd name="connsiteY5" fmla="*/ 3518581 h 4252796"/>
              <a:gd name="connsiteX6" fmla="*/ 5207439 w 9282296"/>
              <a:gd name="connsiteY6" fmla="*/ 3756154 h 4252796"/>
              <a:gd name="connsiteX7" fmla="*/ 5333819 w 9282296"/>
              <a:gd name="connsiteY7" fmla="*/ 4252796 h 4252796"/>
              <a:gd name="connsiteX8" fmla="*/ 4574917 w 9282296"/>
              <a:gd name="connsiteY8" fmla="*/ 3794977 h 4252796"/>
              <a:gd name="connsiteX9" fmla="*/ 404980 w 9282296"/>
              <a:gd name="connsiteY9" fmla="*/ 4063751 h 4252796"/>
              <a:gd name="connsiteX10" fmla="*/ 0 w 9282296"/>
              <a:gd name="connsiteY10" fmla="*/ 1152288 h 4252796"/>
              <a:gd name="connsiteX11" fmla="*/ 1018341 w 9282296"/>
              <a:gd name="connsiteY11" fmla="*/ 966021 h 4252796"/>
              <a:gd name="connsiteX0" fmla="*/ 1018341 w 9005949"/>
              <a:gd name="connsiteY0" fmla="*/ 966021 h 4252796"/>
              <a:gd name="connsiteX1" fmla="*/ 859225 w 9005949"/>
              <a:gd name="connsiteY1" fmla="*/ 12804 h 4252796"/>
              <a:gd name="connsiteX2" fmla="*/ 7287499 w 9005949"/>
              <a:gd name="connsiteY2" fmla="*/ 0 h 4252796"/>
              <a:gd name="connsiteX3" fmla="*/ 7376604 w 9005949"/>
              <a:gd name="connsiteY3" fmla="*/ 716979 h 4252796"/>
              <a:gd name="connsiteX4" fmla="*/ 9005949 w 9005949"/>
              <a:gd name="connsiteY4" fmla="*/ 441710 h 4252796"/>
              <a:gd name="connsiteX5" fmla="*/ 9000092 w 9005949"/>
              <a:gd name="connsiteY5" fmla="*/ 3518581 h 4252796"/>
              <a:gd name="connsiteX6" fmla="*/ 5207439 w 9005949"/>
              <a:gd name="connsiteY6" fmla="*/ 3756154 h 4252796"/>
              <a:gd name="connsiteX7" fmla="*/ 5333819 w 9005949"/>
              <a:gd name="connsiteY7" fmla="*/ 4252796 h 4252796"/>
              <a:gd name="connsiteX8" fmla="*/ 4574917 w 9005949"/>
              <a:gd name="connsiteY8" fmla="*/ 3794977 h 4252796"/>
              <a:gd name="connsiteX9" fmla="*/ 404980 w 9005949"/>
              <a:gd name="connsiteY9" fmla="*/ 4063751 h 4252796"/>
              <a:gd name="connsiteX10" fmla="*/ 0 w 9005949"/>
              <a:gd name="connsiteY10" fmla="*/ 1152288 h 4252796"/>
              <a:gd name="connsiteX11" fmla="*/ 1018341 w 9005949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76604 w 9101927"/>
              <a:gd name="connsiteY3" fmla="*/ 716979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389334 w 9101927"/>
              <a:gd name="connsiteY3" fmla="*/ 697774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05949 w 9101927"/>
              <a:gd name="connsiteY4" fmla="*/ 441710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287499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66021 h 4252796"/>
              <a:gd name="connsiteX1" fmla="*/ 859225 w 9101927"/>
              <a:gd name="connsiteY1" fmla="*/ 12804 h 4252796"/>
              <a:gd name="connsiteX2" fmla="*/ 7362667 w 9101927"/>
              <a:gd name="connsiteY2" fmla="*/ 0 h 4252796"/>
              <a:gd name="connsiteX3" fmla="*/ 7408428 w 9101927"/>
              <a:gd name="connsiteY3" fmla="*/ 700975 h 4252796"/>
              <a:gd name="connsiteX4" fmla="*/ 9089468 w 9101927"/>
              <a:gd name="connsiteY4" fmla="*/ 433176 h 4252796"/>
              <a:gd name="connsiteX5" fmla="*/ 9101927 w 9101927"/>
              <a:gd name="connsiteY5" fmla="*/ 3528824 h 4252796"/>
              <a:gd name="connsiteX6" fmla="*/ 5207439 w 9101927"/>
              <a:gd name="connsiteY6" fmla="*/ 3756154 h 4252796"/>
              <a:gd name="connsiteX7" fmla="*/ 5333819 w 9101927"/>
              <a:gd name="connsiteY7" fmla="*/ 4252796 h 4252796"/>
              <a:gd name="connsiteX8" fmla="*/ 4574917 w 9101927"/>
              <a:gd name="connsiteY8" fmla="*/ 3794977 h 4252796"/>
              <a:gd name="connsiteX9" fmla="*/ 404980 w 9101927"/>
              <a:gd name="connsiteY9" fmla="*/ 4063751 h 4252796"/>
              <a:gd name="connsiteX10" fmla="*/ 0 w 9101927"/>
              <a:gd name="connsiteY10" fmla="*/ 1152288 h 4252796"/>
              <a:gd name="connsiteX11" fmla="*/ 1018341 w 9101927"/>
              <a:gd name="connsiteY11" fmla="*/ 966021 h 4252796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08428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89468 w 9101927"/>
              <a:gd name="connsiteY4" fmla="*/ 420372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6012 w 9101927"/>
              <a:gd name="connsiteY3" fmla="*/ 68817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395902 w 9101927"/>
              <a:gd name="connsiteY3" fmla="*/ 726581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7612 w 9101927"/>
              <a:gd name="connsiteY2" fmla="*/ 19204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42882 w 9101927"/>
              <a:gd name="connsiteY3" fmla="*/ 7009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173536 w 9101927"/>
              <a:gd name="connsiteY3" fmla="*/ 822606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23697 w 9101927"/>
              <a:gd name="connsiteY4" fmla="*/ 410770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1018341 w 9101927"/>
              <a:gd name="connsiteY0" fmla="*/ 953217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11" fmla="*/ 1018341 w 9101927"/>
              <a:gd name="connsiteY11" fmla="*/ 953217 h 4239992"/>
              <a:gd name="connsiteX0" fmla="*/ 0 w 9101927"/>
              <a:gd name="connsiteY0" fmla="*/ 1139484 h 4239992"/>
              <a:gd name="connsiteX1" fmla="*/ 859225 w 9101927"/>
              <a:gd name="connsiteY1" fmla="*/ 0 h 4239992"/>
              <a:gd name="connsiteX2" fmla="*/ 7334480 w 9101927"/>
              <a:gd name="connsiteY2" fmla="*/ 25605 h 4239992"/>
              <a:gd name="connsiteX3" fmla="*/ 7433488 w 9101927"/>
              <a:gd name="connsiteY3" fmla="*/ 697775 h 4239992"/>
              <a:gd name="connsiteX4" fmla="*/ 9058149 w 9101927"/>
              <a:gd name="connsiteY4" fmla="*/ 397967 h 4239992"/>
              <a:gd name="connsiteX5" fmla="*/ 9101927 w 9101927"/>
              <a:gd name="connsiteY5" fmla="*/ 3516020 h 4239992"/>
              <a:gd name="connsiteX6" fmla="*/ 5207439 w 9101927"/>
              <a:gd name="connsiteY6" fmla="*/ 3743350 h 4239992"/>
              <a:gd name="connsiteX7" fmla="*/ 5333819 w 9101927"/>
              <a:gd name="connsiteY7" fmla="*/ 4239992 h 4239992"/>
              <a:gd name="connsiteX8" fmla="*/ 4574917 w 9101927"/>
              <a:gd name="connsiteY8" fmla="*/ 3782173 h 4239992"/>
              <a:gd name="connsiteX9" fmla="*/ 404980 w 9101927"/>
              <a:gd name="connsiteY9" fmla="*/ 4050947 h 4239992"/>
              <a:gd name="connsiteX10" fmla="*/ 0 w 9101927"/>
              <a:gd name="connsiteY10" fmla="*/ 1139484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4169937 w 8696947"/>
              <a:gd name="connsiteY8" fmla="*/ 3782173 h 4239992"/>
              <a:gd name="connsiteX9" fmla="*/ 0 w 8696947"/>
              <a:gd name="connsiteY9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802459 w 8696947"/>
              <a:gd name="connsiteY6" fmla="*/ 3743350 h 4239992"/>
              <a:gd name="connsiteX7" fmla="*/ 4928839 w 8696947"/>
              <a:gd name="connsiteY7" fmla="*/ 4239992 h 4239992"/>
              <a:gd name="connsiteX8" fmla="*/ 0 w 8696947"/>
              <a:gd name="connsiteY8" fmla="*/ 4050947 h 4239992"/>
              <a:gd name="connsiteX0" fmla="*/ 0 w 8696947"/>
              <a:gd name="connsiteY0" fmla="*/ 4050947 h 4239992"/>
              <a:gd name="connsiteX1" fmla="*/ 454245 w 8696947"/>
              <a:gd name="connsiteY1" fmla="*/ 0 h 4239992"/>
              <a:gd name="connsiteX2" fmla="*/ 6929500 w 8696947"/>
              <a:gd name="connsiteY2" fmla="*/ 25605 h 4239992"/>
              <a:gd name="connsiteX3" fmla="*/ 7028508 w 8696947"/>
              <a:gd name="connsiteY3" fmla="*/ 697775 h 4239992"/>
              <a:gd name="connsiteX4" fmla="*/ 8653169 w 8696947"/>
              <a:gd name="connsiteY4" fmla="*/ 397967 h 4239992"/>
              <a:gd name="connsiteX5" fmla="*/ 8696947 w 8696947"/>
              <a:gd name="connsiteY5" fmla="*/ 3516020 h 4239992"/>
              <a:gd name="connsiteX6" fmla="*/ 4928839 w 8696947"/>
              <a:gd name="connsiteY6" fmla="*/ 4239992 h 4239992"/>
              <a:gd name="connsiteX7" fmla="*/ 0 w 8696947"/>
              <a:gd name="connsiteY7" fmla="*/ 4050947 h 4239992"/>
              <a:gd name="connsiteX0" fmla="*/ 0 w 8696947"/>
              <a:gd name="connsiteY0" fmla="*/ 4050947 h 4050947"/>
              <a:gd name="connsiteX1" fmla="*/ 454245 w 8696947"/>
              <a:gd name="connsiteY1" fmla="*/ 0 h 4050947"/>
              <a:gd name="connsiteX2" fmla="*/ 6929500 w 8696947"/>
              <a:gd name="connsiteY2" fmla="*/ 25605 h 4050947"/>
              <a:gd name="connsiteX3" fmla="*/ 7028508 w 8696947"/>
              <a:gd name="connsiteY3" fmla="*/ 697775 h 4050947"/>
              <a:gd name="connsiteX4" fmla="*/ 8653169 w 8696947"/>
              <a:gd name="connsiteY4" fmla="*/ 397967 h 4050947"/>
              <a:gd name="connsiteX5" fmla="*/ 8696947 w 8696947"/>
              <a:gd name="connsiteY5" fmla="*/ 3516020 h 4050947"/>
              <a:gd name="connsiteX6" fmla="*/ 0 w 8696947"/>
              <a:gd name="connsiteY6" fmla="*/ 4050947 h 4050947"/>
              <a:gd name="connsiteX0" fmla="*/ 3933908 w 8242702"/>
              <a:gd name="connsiteY0" fmla="*/ 4667124 h 4667124"/>
              <a:gd name="connsiteX1" fmla="*/ 0 w 8242702"/>
              <a:gd name="connsiteY1" fmla="*/ 0 h 4667124"/>
              <a:gd name="connsiteX2" fmla="*/ 6475255 w 8242702"/>
              <a:gd name="connsiteY2" fmla="*/ 25605 h 4667124"/>
              <a:gd name="connsiteX3" fmla="*/ 6574263 w 8242702"/>
              <a:gd name="connsiteY3" fmla="*/ 697775 h 4667124"/>
              <a:gd name="connsiteX4" fmla="*/ 8198924 w 8242702"/>
              <a:gd name="connsiteY4" fmla="*/ 397967 h 4667124"/>
              <a:gd name="connsiteX5" fmla="*/ 8242702 w 8242702"/>
              <a:gd name="connsiteY5" fmla="*/ 3516020 h 4667124"/>
              <a:gd name="connsiteX6" fmla="*/ 3933908 w 8242702"/>
              <a:gd name="connsiteY6" fmla="*/ 4667124 h 4667124"/>
              <a:gd name="connsiteX0" fmla="*/ 0 w 4308794"/>
              <a:gd name="connsiteY0" fmla="*/ 4641589 h 4641589"/>
              <a:gd name="connsiteX1" fmla="*/ 52276 w 4308794"/>
              <a:gd name="connsiteY1" fmla="*/ 42929 h 4641589"/>
              <a:gd name="connsiteX2" fmla="*/ 2541347 w 4308794"/>
              <a:gd name="connsiteY2" fmla="*/ 70 h 4641589"/>
              <a:gd name="connsiteX3" fmla="*/ 2640355 w 4308794"/>
              <a:gd name="connsiteY3" fmla="*/ 672240 h 4641589"/>
              <a:gd name="connsiteX4" fmla="*/ 4265016 w 4308794"/>
              <a:gd name="connsiteY4" fmla="*/ 372432 h 4641589"/>
              <a:gd name="connsiteX5" fmla="*/ 4308794 w 4308794"/>
              <a:gd name="connsiteY5" fmla="*/ 3490485 h 4641589"/>
              <a:gd name="connsiteX6" fmla="*/ 0 w 4308794"/>
              <a:gd name="connsiteY6" fmla="*/ 4641589 h 4641589"/>
              <a:gd name="connsiteX0" fmla="*/ 0 w 4281996"/>
              <a:gd name="connsiteY0" fmla="*/ 4641589 h 4641589"/>
              <a:gd name="connsiteX1" fmla="*/ 52276 w 4281996"/>
              <a:gd name="connsiteY1" fmla="*/ 42929 h 4641589"/>
              <a:gd name="connsiteX2" fmla="*/ 2541347 w 4281996"/>
              <a:gd name="connsiteY2" fmla="*/ 70 h 4641589"/>
              <a:gd name="connsiteX3" fmla="*/ 2640355 w 4281996"/>
              <a:gd name="connsiteY3" fmla="*/ 672240 h 4641589"/>
              <a:gd name="connsiteX4" fmla="*/ 4265016 w 4281996"/>
              <a:gd name="connsiteY4" fmla="*/ 372432 h 4641589"/>
              <a:gd name="connsiteX5" fmla="*/ 4281996 w 4281996"/>
              <a:gd name="connsiteY5" fmla="*/ 4640681 h 4641589"/>
              <a:gd name="connsiteX6" fmla="*/ 0 w 4281996"/>
              <a:gd name="connsiteY6" fmla="*/ 4641589 h 4641589"/>
              <a:gd name="connsiteX0" fmla="*/ 0 w 4281996"/>
              <a:gd name="connsiteY0" fmla="*/ 4701356 h 4701356"/>
              <a:gd name="connsiteX1" fmla="*/ 38878 w 4281996"/>
              <a:gd name="connsiteY1" fmla="*/ 0 h 4701356"/>
              <a:gd name="connsiteX2" fmla="*/ 2541347 w 4281996"/>
              <a:gd name="connsiteY2" fmla="*/ 59837 h 4701356"/>
              <a:gd name="connsiteX3" fmla="*/ 2640355 w 4281996"/>
              <a:gd name="connsiteY3" fmla="*/ 732007 h 4701356"/>
              <a:gd name="connsiteX4" fmla="*/ 4265016 w 4281996"/>
              <a:gd name="connsiteY4" fmla="*/ 432199 h 4701356"/>
              <a:gd name="connsiteX5" fmla="*/ 4281996 w 4281996"/>
              <a:gd name="connsiteY5" fmla="*/ 4700448 h 4701356"/>
              <a:gd name="connsiteX6" fmla="*/ 0 w 4281996"/>
              <a:gd name="connsiteY6" fmla="*/ 4701356 h 4701356"/>
              <a:gd name="connsiteX0" fmla="*/ 0 w 4275296"/>
              <a:gd name="connsiteY0" fmla="*/ 4899901 h 4899901"/>
              <a:gd name="connsiteX1" fmla="*/ 32178 w 4275296"/>
              <a:gd name="connsiteY1" fmla="*/ 0 h 4899901"/>
              <a:gd name="connsiteX2" fmla="*/ 2534647 w 4275296"/>
              <a:gd name="connsiteY2" fmla="*/ 59837 h 4899901"/>
              <a:gd name="connsiteX3" fmla="*/ 2633655 w 4275296"/>
              <a:gd name="connsiteY3" fmla="*/ 732007 h 4899901"/>
              <a:gd name="connsiteX4" fmla="*/ 4258316 w 4275296"/>
              <a:gd name="connsiteY4" fmla="*/ 432199 h 4899901"/>
              <a:gd name="connsiteX5" fmla="*/ 4275296 w 4275296"/>
              <a:gd name="connsiteY5" fmla="*/ 4700448 h 4899901"/>
              <a:gd name="connsiteX6" fmla="*/ 0 w 4275296"/>
              <a:gd name="connsiteY6" fmla="*/ 4899901 h 4899901"/>
              <a:gd name="connsiteX0" fmla="*/ 0 w 4308793"/>
              <a:gd name="connsiteY0" fmla="*/ 4899901 h 4905841"/>
              <a:gd name="connsiteX1" fmla="*/ 32178 w 4308793"/>
              <a:gd name="connsiteY1" fmla="*/ 0 h 4905841"/>
              <a:gd name="connsiteX2" fmla="*/ 2534647 w 4308793"/>
              <a:gd name="connsiteY2" fmla="*/ 59837 h 4905841"/>
              <a:gd name="connsiteX3" fmla="*/ 2633655 w 4308793"/>
              <a:gd name="connsiteY3" fmla="*/ 732007 h 4905841"/>
              <a:gd name="connsiteX4" fmla="*/ 4258316 w 4308793"/>
              <a:gd name="connsiteY4" fmla="*/ 432199 h 4905841"/>
              <a:gd name="connsiteX5" fmla="*/ 4308793 w 4308793"/>
              <a:gd name="connsiteY5" fmla="*/ 4905841 h 4905841"/>
              <a:gd name="connsiteX6" fmla="*/ 0 w 4308793"/>
              <a:gd name="connsiteY6" fmla="*/ 4899901 h 4905841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840277 h 4846217"/>
              <a:gd name="connsiteX1" fmla="*/ 19834 w 4308793"/>
              <a:gd name="connsiteY1" fmla="*/ 1353186 h 4846217"/>
              <a:gd name="connsiteX2" fmla="*/ 2534647 w 4308793"/>
              <a:gd name="connsiteY2" fmla="*/ 213 h 4846217"/>
              <a:gd name="connsiteX3" fmla="*/ 2633655 w 4308793"/>
              <a:gd name="connsiteY3" fmla="*/ 672383 h 4846217"/>
              <a:gd name="connsiteX4" fmla="*/ 4258316 w 4308793"/>
              <a:gd name="connsiteY4" fmla="*/ 372575 h 4846217"/>
              <a:gd name="connsiteX5" fmla="*/ 4308793 w 4308793"/>
              <a:gd name="connsiteY5" fmla="*/ 4846217 h 4846217"/>
              <a:gd name="connsiteX6" fmla="*/ 0 w 4308793"/>
              <a:gd name="connsiteY6" fmla="*/ 4840277 h 4846217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2633655 w 4308793"/>
              <a:gd name="connsiteY2" fmla="*/ 299808 h 4473642"/>
              <a:gd name="connsiteX3" fmla="*/ 4258316 w 4308793"/>
              <a:gd name="connsiteY3" fmla="*/ 0 h 4473642"/>
              <a:gd name="connsiteX4" fmla="*/ 4308793 w 4308793"/>
              <a:gd name="connsiteY4" fmla="*/ 4473642 h 4473642"/>
              <a:gd name="connsiteX5" fmla="*/ 0 w 4308793"/>
              <a:gd name="connsiteY5" fmla="*/ 4467702 h 4473642"/>
              <a:gd name="connsiteX0" fmla="*/ 0 w 4308793"/>
              <a:gd name="connsiteY0" fmla="*/ 4665281 h 4671221"/>
              <a:gd name="connsiteX1" fmla="*/ 19834 w 4308793"/>
              <a:gd name="connsiteY1" fmla="*/ 1178190 h 4671221"/>
              <a:gd name="connsiteX2" fmla="*/ 4258316 w 4308793"/>
              <a:gd name="connsiteY2" fmla="*/ 197579 h 4671221"/>
              <a:gd name="connsiteX3" fmla="*/ 4308793 w 4308793"/>
              <a:gd name="connsiteY3" fmla="*/ 4671221 h 4671221"/>
              <a:gd name="connsiteX4" fmla="*/ 0 w 4308793"/>
              <a:gd name="connsiteY4" fmla="*/ 4665281 h 4671221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9834 w 4308793"/>
              <a:gd name="connsiteY1" fmla="*/ 980611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467702 h 4473642"/>
              <a:gd name="connsiteX1" fmla="*/ 13663 w 4308793"/>
              <a:gd name="connsiteY1" fmla="*/ 166985 h 4473642"/>
              <a:gd name="connsiteX2" fmla="*/ 4258316 w 4308793"/>
              <a:gd name="connsiteY2" fmla="*/ 0 h 4473642"/>
              <a:gd name="connsiteX3" fmla="*/ 4308793 w 4308793"/>
              <a:gd name="connsiteY3" fmla="*/ 4473642 h 4473642"/>
              <a:gd name="connsiteX4" fmla="*/ 0 w 4308793"/>
              <a:gd name="connsiteY4" fmla="*/ 4467702 h 4473642"/>
              <a:gd name="connsiteX0" fmla="*/ 0 w 4308793"/>
              <a:gd name="connsiteY0" fmla="*/ 4581231 h 4587171"/>
              <a:gd name="connsiteX1" fmla="*/ 13663 w 4308793"/>
              <a:gd name="connsiteY1" fmla="*/ 280514 h 4587171"/>
              <a:gd name="connsiteX2" fmla="*/ 4245974 w 4308793"/>
              <a:gd name="connsiteY2" fmla="*/ 0 h 4587171"/>
              <a:gd name="connsiteX3" fmla="*/ 4308793 w 4308793"/>
              <a:gd name="connsiteY3" fmla="*/ 4587171 h 4587171"/>
              <a:gd name="connsiteX4" fmla="*/ 0 w 4308793"/>
              <a:gd name="connsiteY4" fmla="*/ 4581231 h 4587171"/>
              <a:gd name="connsiteX0" fmla="*/ 0 w 4308793"/>
              <a:gd name="connsiteY0" fmla="*/ 4556002 h 4561942"/>
              <a:gd name="connsiteX1" fmla="*/ 13663 w 4308793"/>
              <a:gd name="connsiteY1" fmla="*/ 255285 h 4561942"/>
              <a:gd name="connsiteX2" fmla="*/ 3770791 w 4308793"/>
              <a:gd name="connsiteY2" fmla="*/ 0 h 4561942"/>
              <a:gd name="connsiteX3" fmla="*/ 4308793 w 4308793"/>
              <a:gd name="connsiteY3" fmla="*/ 4561942 h 4561942"/>
              <a:gd name="connsiteX4" fmla="*/ 0 w 4308793"/>
              <a:gd name="connsiteY4" fmla="*/ 4556002 h 4561942"/>
              <a:gd name="connsiteX0" fmla="*/ 0 w 3770791"/>
              <a:gd name="connsiteY0" fmla="*/ 4556002 h 4556002"/>
              <a:gd name="connsiteX1" fmla="*/ 13663 w 3770791"/>
              <a:gd name="connsiteY1" fmla="*/ 255285 h 4556002"/>
              <a:gd name="connsiteX2" fmla="*/ 3770791 w 3770791"/>
              <a:gd name="connsiteY2" fmla="*/ 0 h 4556002"/>
              <a:gd name="connsiteX3" fmla="*/ 3722528 w 3770791"/>
              <a:gd name="connsiteY3" fmla="*/ 4549327 h 4556002"/>
              <a:gd name="connsiteX4" fmla="*/ 0 w 3770791"/>
              <a:gd name="connsiteY4" fmla="*/ 4556002 h 4556002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61942 h 4568617"/>
              <a:gd name="connsiteX4" fmla="*/ 0 w 3722528"/>
              <a:gd name="connsiteY4" fmla="*/ 4568617 h 4568617"/>
              <a:gd name="connsiteX0" fmla="*/ 0 w 3722528"/>
              <a:gd name="connsiteY0" fmla="*/ 4568617 h 4580864"/>
              <a:gd name="connsiteX1" fmla="*/ 13663 w 3722528"/>
              <a:gd name="connsiteY1" fmla="*/ 267900 h 4580864"/>
              <a:gd name="connsiteX2" fmla="*/ 3709079 w 3722528"/>
              <a:gd name="connsiteY2" fmla="*/ 0 h 4580864"/>
              <a:gd name="connsiteX3" fmla="*/ 3722528 w 3722528"/>
              <a:gd name="connsiteY3" fmla="*/ 4580864 h 4580864"/>
              <a:gd name="connsiteX4" fmla="*/ 0 w 3722528"/>
              <a:gd name="connsiteY4" fmla="*/ 4568617 h 4580864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68617 h 4568617"/>
              <a:gd name="connsiteX1" fmla="*/ 13663 w 3722528"/>
              <a:gd name="connsiteY1" fmla="*/ 267900 h 4568617"/>
              <a:gd name="connsiteX2" fmla="*/ 3709079 w 3722528"/>
              <a:gd name="connsiteY2" fmla="*/ 0 h 4568617"/>
              <a:gd name="connsiteX3" fmla="*/ 3722528 w 3722528"/>
              <a:gd name="connsiteY3" fmla="*/ 4524099 h 4568617"/>
              <a:gd name="connsiteX4" fmla="*/ 0 w 3722528"/>
              <a:gd name="connsiteY4" fmla="*/ 4568617 h 4568617"/>
              <a:gd name="connsiteX0" fmla="*/ 0 w 3722528"/>
              <a:gd name="connsiteY0" fmla="*/ 4524467 h 4524467"/>
              <a:gd name="connsiteX1" fmla="*/ 13663 w 3722528"/>
              <a:gd name="connsiteY1" fmla="*/ 267900 h 4524467"/>
              <a:gd name="connsiteX2" fmla="*/ 3709079 w 3722528"/>
              <a:gd name="connsiteY2" fmla="*/ 0 h 4524467"/>
              <a:gd name="connsiteX3" fmla="*/ 3722528 w 3722528"/>
              <a:gd name="connsiteY3" fmla="*/ 4524099 h 4524467"/>
              <a:gd name="connsiteX4" fmla="*/ 0 w 3722528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3709079 w 3709079"/>
              <a:gd name="connsiteY2" fmla="*/ 0 h 4524467"/>
              <a:gd name="connsiteX3" fmla="*/ 3691671 w 3709079"/>
              <a:gd name="connsiteY3" fmla="*/ 4524099 h 4524467"/>
              <a:gd name="connsiteX4" fmla="*/ 0 w 3709079"/>
              <a:gd name="connsiteY4" fmla="*/ 4524467 h 4524467"/>
              <a:gd name="connsiteX0" fmla="*/ 0 w 3709079"/>
              <a:gd name="connsiteY0" fmla="*/ 4524467 h 4524467"/>
              <a:gd name="connsiteX1" fmla="*/ 13663 w 3709079"/>
              <a:gd name="connsiteY1" fmla="*/ 267900 h 4524467"/>
              <a:gd name="connsiteX2" fmla="*/ 2587292 w 3709079"/>
              <a:gd name="connsiteY2" fmla="*/ 82227 h 4524467"/>
              <a:gd name="connsiteX3" fmla="*/ 3709079 w 3709079"/>
              <a:gd name="connsiteY3" fmla="*/ 0 h 4524467"/>
              <a:gd name="connsiteX4" fmla="*/ 3691671 w 3709079"/>
              <a:gd name="connsiteY4" fmla="*/ 4524099 h 4524467"/>
              <a:gd name="connsiteX5" fmla="*/ 0 w 3709079"/>
              <a:gd name="connsiteY5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524467 h 4524467"/>
              <a:gd name="connsiteX1" fmla="*/ 13663 w 3968713"/>
              <a:gd name="connsiteY1" fmla="*/ 267900 h 4524467"/>
              <a:gd name="connsiteX2" fmla="*/ 2587292 w 3968713"/>
              <a:gd name="connsiteY2" fmla="*/ 82227 h 4524467"/>
              <a:gd name="connsiteX3" fmla="*/ 3709079 w 3968713"/>
              <a:gd name="connsiteY3" fmla="*/ 0 h 4524467"/>
              <a:gd name="connsiteX4" fmla="*/ 3704281 w 3968713"/>
              <a:gd name="connsiteY4" fmla="*/ 214677 h 4524467"/>
              <a:gd name="connsiteX5" fmla="*/ 3691671 w 3968713"/>
              <a:gd name="connsiteY5" fmla="*/ 4524099 h 4524467"/>
              <a:gd name="connsiteX6" fmla="*/ 0 w 3968713"/>
              <a:gd name="connsiteY6" fmla="*/ 4524467 h 4524467"/>
              <a:gd name="connsiteX0" fmla="*/ 0 w 3968713"/>
              <a:gd name="connsiteY0" fmla="*/ 4704774 h 4704774"/>
              <a:gd name="connsiteX1" fmla="*/ 13663 w 3968713"/>
              <a:gd name="connsiteY1" fmla="*/ 448207 h 4704774"/>
              <a:gd name="connsiteX2" fmla="*/ 2587292 w 3968713"/>
              <a:gd name="connsiteY2" fmla="*/ 262534 h 4704774"/>
              <a:gd name="connsiteX3" fmla="*/ 3709079 w 3968713"/>
              <a:gd name="connsiteY3" fmla="*/ 180307 h 4704774"/>
              <a:gd name="connsiteX4" fmla="*/ 3704281 w 3968713"/>
              <a:gd name="connsiteY4" fmla="*/ 394984 h 4704774"/>
              <a:gd name="connsiteX5" fmla="*/ 3691671 w 3968713"/>
              <a:gd name="connsiteY5" fmla="*/ 4704406 h 4704774"/>
              <a:gd name="connsiteX6" fmla="*/ 0 w 3968713"/>
              <a:gd name="connsiteY6" fmla="*/ 4704774 h 4704774"/>
              <a:gd name="connsiteX0" fmla="*/ 0 w 4115272"/>
              <a:gd name="connsiteY0" fmla="*/ 4704774 h 4704774"/>
              <a:gd name="connsiteX1" fmla="*/ 13663 w 4115272"/>
              <a:gd name="connsiteY1" fmla="*/ 448207 h 4704774"/>
              <a:gd name="connsiteX2" fmla="*/ 2587292 w 4115272"/>
              <a:gd name="connsiteY2" fmla="*/ 262534 h 4704774"/>
              <a:gd name="connsiteX3" fmla="*/ 3709079 w 4115272"/>
              <a:gd name="connsiteY3" fmla="*/ 180307 h 4704774"/>
              <a:gd name="connsiteX4" fmla="*/ 3704281 w 4115272"/>
              <a:gd name="connsiteY4" fmla="*/ 394984 h 4704774"/>
              <a:gd name="connsiteX5" fmla="*/ 3691671 w 4115272"/>
              <a:gd name="connsiteY5" fmla="*/ 4704406 h 4704774"/>
              <a:gd name="connsiteX6" fmla="*/ 0 w 4115272"/>
              <a:gd name="connsiteY6" fmla="*/ 4704774 h 4704774"/>
              <a:gd name="connsiteX0" fmla="*/ 0 w 3791225"/>
              <a:gd name="connsiteY0" fmla="*/ 4704774 h 4710235"/>
              <a:gd name="connsiteX1" fmla="*/ 13663 w 3791225"/>
              <a:gd name="connsiteY1" fmla="*/ 448207 h 4710235"/>
              <a:gd name="connsiteX2" fmla="*/ 2587292 w 3791225"/>
              <a:gd name="connsiteY2" fmla="*/ 262534 h 4710235"/>
              <a:gd name="connsiteX3" fmla="*/ 3709079 w 3791225"/>
              <a:gd name="connsiteY3" fmla="*/ 180307 h 4710235"/>
              <a:gd name="connsiteX4" fmla="*/ 3704281 w 3791225"/>
              <a:gd name="connsiteY4" fmla="*/ 394984 h 4710235"/>
              <a:gd name="connsiteX5" fmla="*/ 3691671 w 3791225"/>
              <a:gd name="connsiteY5" fmla="*/ 4704406 h 4710235"/>
              <a:gd name="connsiteX6" fmla="*/ 0 w 3791225"/>
              <a:gd name="connsiteY6" fmla="*/ 4704774 h 4710235"/>
              <a:gd name="connsiteX0" fmla="*/ 0 w 3767357"/>
              <a:gd name="connsiteY0" fmla="*/ 4456474 h 4461935"/>
              <a:gd name="connsiteX1" fmla="*/ 13663 w 3767357"/>
              <a:gd name="connsiteY1" fmla="*/ 199907 h 4461935"/>
              <a:gd name="connsiteX2" fmla="*/ 2587292 w 3767357"/>
              <a:gd name="connsiteY2" fmla="*/ 14234 h 4461935"/>
              <a:gd name="connsiteX3" fmla="*/ 2708082 w 3767357"/>
              <a:gd name="connsiteY3" fmla="*/ 916312 h 4461935"/>
              <a:gd name="connsiteX4" fmla="*/ 3704281 w 3767357"/>
              <a:gd name="connsiteY4" fmla="*/ 146684 h 4461935"/>
              <a:gd name="connsiteX5" fmla="*/ 3691671 w 3767357"/>
              <a:gd name="connsiteY5" fmla="*/ 4456106 h 4461935"/>
              <a:gd name="connsiteX6" fmla="*/ 0 w 3767357"/>
              <a:gd name="connsiteY6" fmla="*/ 4456474 h 4461935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67357"/>
              <a:gd name="connsiteY0" fmla="*/ 4457968 h 4463429"/>
              <a:gd name="connsiteX1" fmla="*/ 13663 w 3767357"/>
              <a:gd name="connsiteY1" fmla="*/ 201401 h 4463429"/>
              <a:gd name="connsiteX2" fmla="*/ 2587292 w 3767357"/>
              <a:gd name="connsiteY2" fmla="*/ 15728 h 4463429"/>
              <a:gd name="connsiteX3" fmla="*/ 2708082 w 3767357"/>
              <a:gd name="connsiteY3" fmla="*/ 917806 h 4463429"/>
              <a:gd name="connsiteX4" fmla="*/ 3704281 w 3767357"/>
              <a:gd name="connsiteY4" fmla="*/ 148178 h 4463429"/>
              <a:gd name="connsiteX5" fmla="*/ 3691671 w 3767357"/>
              <a:gd name="connsiteY5" fmla="*/ 4457600 h 4463429"/>
              <a:gd name="connsiteX6" fmla="*/ 0 w 3767357"/>
              <a:gd name="connsiteY6" fmla="*/ 4457968 h 4463429"/>
              <a:gd name="connsiteX0" fmla="*/ 0 w 3704281"/>
              <a:gd name="connsiteY0" fmla="*/ 4466017 h 4471478"/>
              <a:gd name="connsiteX1" fmla="*/ 13663 w 3704281"/>
              <a:gd name="connsiteY1" fmla="*/ 209450 h 4471478"/>
              <a:gd name="connsiteX2" fmla="*/ 2587292 w 3704281"/>
              <a:gd name="connsiteY2" fmla="*/ 23777 h 4471478"/>
              <a:gd name="connsiteX3" fmla="*/ 2708082 w 3704281"/>
              <a:gd name="connsiteY3" fmla="*/ 925855 h 4471478"/>
              <a:gd name="connsiteX4" fmla="*/ 3704281 w 3704281"/>
              <a:gd name="connsiteY4" fmla="*/ 156227 h 4471478"/>
              <a:gd name="connsiteX5" fmla="*/ 3691671 w 3704281"/>
              <a:gd name="connsiteY5" fmla="*/ 4465649 h 4471478"/>
              <a:gd name="connsiteX6" fmla="*/ 0 w 3704281"/>
              <a:gd name="connsiteY6" fmla="*/ 4466017 h 4471478"/>
              <a:gd name="connsiteX0" fmla="*/ 0 w 3704301"/>
              <a:gd name="connsiteY0" fmla="*/ 4442240 h 4447701"/>
              <a:gd name="connsiteX1" fmla="*/ 13663 w 3704301"/>
              <a:gd name="connsiteY1" fmla="*/ 185673 h 4447701"/>
              <a:gd name="connsiteX2" fmla="*/ 2587292 w 3704301"/>
              <a:gd name="connsiteY2" fmla="*/ 0 h 4447701"/>
              <a:gd name="connsiteX3" fmla="*/ 2708082 w 3704301"/>
              <a:gd name="connsiteY3" fmla="*/ 902078 h 4447701"/>
              <a:gd name="connsiteX4" fmla="*/ 3704281 w 3704301"/>
              <a:gd name="connsiteY4" fmla="*/ 132450 h 4447701"/>
              <a:gd name="connsiteX5" fmla="*/ 3691671 w 3704301"/>
              <a:gd name="connsiteY5" fmla="*/ 4441872 h 4447701"/>
              <a:gd name="connsiteX6" fmla="*/ 0 w 3704301"/>
              <a:gd name="connsiteY6" fmla="*/ 4442240 h 4447701"/>
              <a:gd name="connsiteX0" fmla="*/ 0 w 3773331"/>
              <a:gd name="connsiteY0" fmla="*/ 4570084 h 4575545"/>
              <a:gd name="connsiteX1" fmla="*/ 13663 w 3773331"/>
              <a:gd name="connsiteY1" fmla="*/ 313517 h 4575545"/>
              <a:gd name="connsiteX2" fmla="*/ 2587292 w 3773331"/>
              <a:gd name="connsiteY2" fmla="*/ 127844 h 4575545"/>
              <a:gd name="connsiteX3" fmla="*/ 2626241 w 3773331"/>
              <a:gd name="connsiteY3" fmla="*/ 457352 h 4575545"/>
              <a:gd name="connsiteX4" fmla="*/ 3704281 w 3773331"/>
              <a:gd name="connsiteY4" fmla="*/ 260294 h 4575545"/>
              <a:gd name="connsiteX5" fmla="*/ 3691671 w 3773331"/>
              <a:gd name="connsiteY5" fmla="*/ 4569716 h 4575545"/>
              <a:gd name="connsiteX6" fmla="*/ 0 w 3773331"/>
              <a:gd name="connsiteY6" fmla="*/ 4570084 h 457554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829047"/>
              <a:gd name="connsiteY0" fmla="*/ 4448514 h 4453975"/>
              <a:gd name="connsiteX1" fmla="*/ 13663 w 3829047"/>
              <a:gd name="connsiteY1" fmla="*/ 191947 h 4453975"/>
              <a:gd name="connsiteX2" fmla="*/ 2587292 w 3829047"/>
              <a:gd name="connsiteY2" fmla="*/ 6274 h 4453975"/>
              <a:gd name="connsiteX3" fmla="*/ 2626241 w 3829047"/>
              <a:gd name="connsiteY3" fmla="*/ 335782 h 4453975"/>
              <a:gd name="connsiteX4" fmla="*/ 3704281 w 3829047"/>
              <a:gd name="connsiteY4" fmla="*/ 138724 h 4453975"/>
              <a:gd name="connsiteX5" fmla="*/ 3691671 w 3829047"/>
              <a:gd name="connsiteY5" fmla="*/ 4448146 h 4453975"/>
              <a:gd name="connsiteX6" fmla="*/ 0 w 3829047"/>
              <a:gd name="connsiteY6" fmla="*/ 4448514 h 4453975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42"/>
              <a:gd name="connsiteY0" fmla="*/ 4442240 h 4447701"/>
              <a:gd name="connsiteX1" fmla="*/ 13663 w 3704342"/>
              <a:gd name="connsiteY1" fmla="*/ 185673 h 4447701"/>
              <a:gd name="connsiteX2" fmla="*/ 2587292 w 3704342"/>
              <a:gd name="connsiteY2" fmla="*/ 0 h 4447701"/>
              <a:gd name="connsiteX3" fmla="*/ 2626241 w 3704342"/>
              <a:gd name="connsiteY3" fmla="*/ 329508 h 4447701"/>
              <a:gd name="connsiteX4" fmla="*/ 3704281 w 3704342"/>
              <a:gd name="connsiteY4" fmla="*/ 132450 h 4447701"/>
              <a:gd name="connsiteX5" fmla="*/ 3691671 w 3704342"/>
              <a:gd name="connsiteY5" fmla="*/ 4441872 h 4447701"/>
              <a:gd name="connsiteX6" fmla="*/ 0 w 3704342"/>
              <a:gd name="connsiteY6" fmla="*/ 4442240 h 4447701"/>
              <a:gd name="connsiteX0" fmla="*/ 0 w 3704356"/>
              <a:gd name="connsiteY0" fmla="*/ 4432638 h 4438099"/>
              <a:gd name="connsiteX1" fmla="*/ 13663 w 3704356"/>
              <a:gd name="connsiteY1" fmla="*/ 176071 h 4438099"/>
              <a:gd name="connsiteX2" fmla="*/ 2471410 w 3704356"/>
              <a:gd name="connsiteY2" fmla="*/ 0 h 4438099"/>
              <a:gd name="connsiteX3" fmla="*/ 2626241 w 3704356"/>
              <a:gd name="connsiteY3" fmla="*/ 319906 h 4438099"/>
              <a:gd name="connsiteX4" fmla="*/ 3704281 w 3704356"/>
              <a:gd name="connsiteY4" fmla="*/ 122848 h 4438099"/>
              <a:gd name="connsiteX5" fmla="*/ 3691671 w 3704356"/>
              <a:gd name="connsiteY5" fmla="*/ 4432270 h 4438099"/>
              <a:gd name="connsiteX6" fmla="*/ 0 w 3704356"/>
              <a:gd name="connsiteY6" fmla="*/ 4432638 h 4438099"/>
              <a:gd name="connsiteX0" fmla="*/ 0 w 3704354"/>
              <a:gd name="connsiteY0" fmla="*/ 4448642 h 4454103"/>
              <a:gd name="connsiteX1" fmla="*/ 13663 w 3704354"/>
              <a:gd name="connsiteY1" fmla="*/ 192075 h 4454103"/>
              <a:gd name="connsiteX2" fmla="*/ 2581028 w 3704354"/>
              <a:gd name="connsiteY2" fmla="*/ 0 h 4454103"/>
              <a:gd name="connsiteX3" fmla="*/ 2626241 w 3704354"/>
              <a:gd name="connsiteY3" fmla="*/ 335910 h 4454103"/>
              <a:gd name="connsiteX4" fmla="*/ 3704281 w 3704354"/>
              <a:gd name="connsiteY4" fmla="*/ 138852 h 4454103"/>
              <a:gd name="connsiteX5" fmla="*/ 3691671 w 3704354"/>
              <a:gd name="connsiteY5" fmla="*/ 4448274 h 4454103"/>
              <a:gd name="connsiteX6" fmla="*/ 0 w 3704354"/>
              <a:gd name="connsiteY6" fmla="*/ 4448642 h 44541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54"/>
              <a:gd name="connsiteY0" fmla="*/ 4448742 h 4454203"/>
              <a:gd name="connsiteX1" fmla="*/ 13663 w 3704354"/>
              <a:gd name="connsiteY1" fmla="*/ 192175 h 4454203"/>
              <a:gd name="connsiteX2" fmla="*/ 2581028 w 3704354"/>
              <a:gd name="connsiteY2" fmla="*/ 100 h 4454203"/>
              <a:gd name="connsiteX3" fmla="*/ 2626241 w 3704354"/>
              <a:gd name="connsiteY3" fmla="*/ 336010 h 4454203"/>
              <a:gd name="connsiteX4" fmla="*/ 3704281 w 3704354"/>
              <a:gd name="connsiteY4" fmla="*/ 138952 h 4454203"/>
              <a:gd name="connsiteX5" fmla="*/ 3691671 w 3704354"/>
              <a:gd name="connsiteY5" fmla="*/ 4448374 h 4454203"/>
              <a:gd name="connsiteX6" fmla="*/ 0 w 3704354"/>
              <a:gd name="connsiteY6" fmla="*/ 4448742 h 4454203"/>
              <a:gd name="connsiteX0" fmla="*/ 0 w 3704333"/>
              <a:gd name="connsiteY0" fmla="*/ 4448741 h 4454202"/>
              <a:gd name="connsiteX1" fmla="*/ 13663 w 3704333"/>
              <a:gd name="connsiteY1" fmla="*/ 192174 h 4454202"/>
              <a:gd name="connsiteX2" fmla="*/ 2581028 w 3704333"/>
              <a:gd name="connsiteY2" fmla="*/ 99 h 4454202"/>
              <a:gd name="connsiteX3" fmla="*/ 2626241 w 3704333"/>
              <a:gd name="connsiteY3" fmla="*/ 336009 h 4454202"/>
              <a:gd name="connsiteX4" fmla="*/ 3704281 w 3704333"/>
              <a:gd name="connsiteY4" fmla="*/ 138951 h 4454202"/>
              <a:gd name="connsiteX5" fmla="*/ 3691671 w 3704333"/>
              <a:gd name="connsiteY5" fmla="*/ 4448373 h 4454202"/>
              <a:gd name="connsiteX6" fmla="*/ 0 w 3704333"/>
              <a:gd name="connsiteY6" fmla="*/ 4448741 h 4454202"/>
              <a:gd name="connsiteX0" fmla="*/ 0 w 3704342"/>
              <a:gd name="connsiteY0" fmla="*/ 4448722 h 4454183"/>
              <a:gd name="connsiteX1" fmla="*/ 13663 w 3704342"/>
              <a:gd name="connsiteY1" fmla="*/ 192155 h 4454183"/>
              <a:gd name="connsiteX2" fmla="*/ 2581028 w 3704342"/>
              <a:gd name="connsiteY2" fmla="*/ 80 h 4454183"/>
              <a:gd name="connsiteX3" fmla="*/ 2626241 w 3704342"/>
              <a:gd name="connsiteY3" fmla="*/ 335990 h 4454183"/>
              <a:gd name="connsiteX4" fmla="*/ 3704281 w 3704342"/>
              <a:gd name="connsiteY4" fmla="*/ 138932 h 4454183"/>
              <a:gd name="connsiteX5" fmla="*/ 3691671 w 3704342"/>
              <a:gd name="connsiteY5" fmla="*/ 4448354 h 4454183"/>
              <a:gd name="connsiteX6" fmla="*/ 0 w 3704342"/>
              <a:gd name="connsiteY6" fmla="*/ 4448722 h 4454183"/>
              <a:gd name="connsiteX0" fmla="*/ 0 w 3704341"/>
              <a:gd name="connsiteY0" fmla="*/ 4448730 h 4454191"/>
              <a:gd name="connsiteX1" fmla="*/ 13663 w 3704341"/>
              <a:gd name="connsiteY1" fmla="*/ 192163 h 4454191"/>
              <a:gd name="connsiteX2" fmla="*/ 2581028 w 3704341"/>
              <a:gd name="connsiteY2" fmla="*/ 88 h 4454191"/>
              <a:gd name="connsiteX3" fmla="*/ 2626241 w 3704341"/>
              <a:gd name="connsiteY3" fmla="*/ 335998 h 4454191"/>
              <a:gd name="connsiteX4" fmla="*/ 3704281 w 3704341"/>
              <a:gd name="connsiteY4" fmla="*/ 138940 h 4454191"/>
              <a:gd name="connsiteX5" fmla="*/ 3691671 w 3704341"/>
              <a:gd name="connsiteY5" fmla="*/ 4448362 h 4454191"/>
              <a:gd name="connsiteX6" fmla="*/ 0 w 3704341"/>
              <a:gd name="connsiteY6" fmla="*/ 4448730 h 4454191"/>
              <a:gd name="connsiteX0" fmla="*/ 0 w 3704341"/>
              <a:gd name="connsiteY0" fmla="*/ 4448744 h 4454205"/>
              <a:gd name="connsiteX1" fmla="*/ 13663 w 3704341"/>
              <a:gd name="connsiteY1" fmla="*/ 192177 h 4454205"/>
              <a:gd name="connsiteX2" fmla="*/ 2581028 w 3704341"/>
              <a:gd name="connsiteY2" fmla="*/ 102 h 4454205"/>
              <a:gd name="connsiteX3" fmla="*/ 2626241 w 3704341"/>
              <a:gd name="connsiteY3" fmla="*/ 336012 h 4454205"/>
              <a:gd name="connsiteX4" fmla="*/ 3704281 w 3704341"/>
              <a:gd name="connsiteY4" fmla="*/ 138954 h 4454205"/>
              <a:gd name="connsiteX5" fmla="*/ 3691671 w 3704341"/>
              <a:gd name="connsiteY5" fmla="*/ 4448376 h 4454205"/>
              <a:gd name="connsiteX6" fmla="*/ 0 w 3704341"/>
              <a:gd name="connsiteY6" fmla="*/ 4448744 h 4454205"/>
              <a:gd name="connsiteX0" fmla="*/ 0 w 3704342"/>
              <a:gd name="connsiteY0" fmla="*/ 4448736 h 4454197"/>
              <a:gd name="connsiteX1" fmla="*/ 13663 w 3704342"/>
              <a:gd name="connsiteY1" fmla="*/ 192169 h 4454197"/>
              <a:gd name="connsiteX2" fmla="*/ 2581028 w 3704342"/>
              <a:gd name="connsiteY2" fmla="*/ 94 h 4454197"/>
              <a:gd name="connsiteX3" fmla="*/ 2626241 w 3704342"/>
              <a:gd name="connsiteY3" fmla="*/ 336004 h 4454197"/>
              <a:gd name="connsiteX4" fmla="*/ 3704281 w 3704342"/>
              <a:gd name="connsiteY4" fmla="*/ 138946 h 4454197"/>
              <a:gd name="connsiteX5" fmla="*/ 3691671 w 3704342"/>
              <a:gd name="connsiteY5" fmla="*/ 4448368 h 4454197"/>
              <a:gd name="connsiteX6" fmla="*/ 0 w 3704342"/>
              <a:gd name="connsiteY6" fmla="*/ 4448736 h 4454197"/>
              <a:gd name="connsiteX0" fmla="*/ 0 w 3704346"/>
              <a:gd name="connsiteY0" fmla="*/ 4448747 h 4454208"/>
              <a:gd name="connsiteX1" fmla="*/ 13663 w 3704346"/>
              <a:gd name="connsiteY1" fmla="*/ 192180 h 4454208"/>
              <a:gd name="connsiteX2" fmla="*/ 2581028 w 3704346"/>
              <a:gd name="connsiteY2" fmla="*/ 105 h 4454208"/>
              <a:gd name="connsiteX3" fmla="*/ 2692012 w 3704346"/>
              <a:gd name="connsiteY3" fmla="*/ 297606 h 4454208"/>
              <a:gd name="connsiteX4" fmla="*/ 3704281 w 3704346"/>
              <a:gd name="connsiteY4" fmla="*/ 138957 h 4454208"/>
              <a:gd name="connsiteX5" fmla="*/ 3691671 w 3704346"/>
              <a:gd name="connsiteY5" fmla="*/ 4448379 h 4454208"/>
              <a:gd name="connsiteX6" fmla="*/ 0 w 3704346"/>
              <a:gd name="connsiteY6" fmla="*/ 4448747 h 4454208"/>
              <a:gd name="connsiteX0" fmla="*/ 0 w 3704343"/>
              <a:gd name="connsiteY0" fmla="*/ 4448739 h 4454200"/>
              <a:gd name="connsiteX1" fmla="*/ 13663 w 3704343"/>
              <a:gd name="connsiteY1" fmla="*/ 192172 h 4454200"/>
              <a:gd name="connsiteX2" fmla="*/ 2581028 w 3704343"/>
              <a:gd name="connsiteY2" fmla="*/ 97 h 4454200"/>
              <a:gd name="connsiteX3" fmla="*/ 2641901 w 3704343"/>
              <a:gd name="connsiteY3" fmla="*/ 326405 h 4454200"/>
              <a:gd name="connsiteX4" fmla="*/ 3704281 w 3704343"/>
              <a:gd name="connsiteY4" fmla="*/ 138949 h 4454200"/>
              <a:gd name="connsiteX5" fmla="*/ 3691671 w 3704343"/>
              <a:gd name="connsiteY5" fmla="*/ 4448371 h 4454200"/>
              <a:gd name="connsiteX6" fmla="*/ 0 w 3704343"/>
              <a:gd name="connsiteY6" fmla="*/ 4448739 h 44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4343" h="4454200">
                <a:moveTo>
                  <a:pt x="0" y="4448739"/>
                </a:moveTo>
                <a:cubicBezTo>
                  <a:pt x="6831" y="2298380"/>
                  <a:pt x="9109" y="1625744"/>
                  <a:pt x="13663" y="192172"/>
                </a:cubicBezTo>
                <a:lnTo>
                  <a:pt x="2581028" y="97"/>
                </a:lnTo>
                <a:cubicBezTo>
                  <a:pt x="2583708" y="-6487"/>
                  <a:pt x="2637978" y="326032"/>
                  <a:pt x="2641901" y="326405"/>
                </a:cubicBezTo>
                <a:cubicBezTo>
                  <a:pt x="2650280" y="327202"/>
                  <a:pt x="3713708" y="135083"/>
                  <a:pt x="3704281" y="138949"/>
                </a:cubicBezTo>
                <a:cubicBezTo>
                  <a:pt x="3699281" y="142407"/>
                  <a:pt x="3656720" y="4435410"/>
                  <a:pt x="3691671" y="4448371"/>
                </a:cubicBezTo>
                <a:cubicBezTo>
                  <a:pt x="3726622" y="4461332"/>
                  <a:pt x="1230557" y="4448616"/>
                  <a:pt x="0" y="4448739"/>
                </a:cubicBezTo>
                <a:close/>
              </a:path>
            </a:pathLst>
          </a:custGeom>
          <a:noFill/>
          <a:effectLst/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l-NL" dirty="0"/>
              <a:t>Klik om afbeelding te plaatsen</a:t>
            </a:r>
          </a:p>
        </p:txBody>
      </p:sp>
      <p:sp>
        <p:nvSpPr>
          <p:cNvPr id="4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F8BD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8BD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8BD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8BD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8BD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5"/>
            <a:ext cx="3675062" cy="1031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F8BD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937472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63" y="970846"/>
            <a:ext cx="3675062" cy="8426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solidFill>
                  <a:srgbClr val="F8BD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40" y="970845"/>
            <a:ext cx="3675062" cy="8426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 i="0">
                <a:ln>
                  <a:noFill/>
                </a:ln>
                <a:solidFill>
                  <a:srgbClr val="F8BD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5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007999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F8BD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8BD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8BD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8BD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8BD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12"/>
          <p:cNvSpPr>
            <a:spLocks noGrp="1"/>
          </p:cNvSpPr>
          <p:nvPr>
            <p:ph type="body" sz="quarter" idx="18"/>
          </p:nvPr>
        </p:nvSpPr>
        <p:spPr>
          <a:xfrm>
            <a:off x="4932040" y="1813468"/>
            <a:ext cx="3675125" cy="23022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>
                <a:solidFill>
                  <a:srgbClr val="F8BD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8BD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8BD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8BD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8BD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446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ze corpo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08001" y="1368000"/>
            <a:ext cx="5673220" cy="934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6500" b="1" i="0">
                <a:solidFill>
                  <a:srgbClr val="E2007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3B7D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3B7D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3B7D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3B7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3420000"/>
            <a:ext cx="5668571" cy="1118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600" kern="0">
                <a:solidFill>
                  <a:srgbClr val="E2007A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klik om extra teksten toe te voegen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000" y="4538133"/>
            <a:ext cx="5673220" cy="6004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800" kern="0">
                <a:solidFill>
                  <a:srgbClr val="E2007A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Evt. datum</a:t>
            </a:r>
          </a:p>
          <a:p>
            <a:pPr lvl="0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9403" y="4076700"/>
            <a:ext cx="304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0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ze financ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08001" y="1368000"/>
            <a:ext cx="5673220" cy="934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6500" b="1" i="0">
                <a:solidFill>
                  <a:srgbClr val="F854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3B7D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3B7D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3B7D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3B7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3420000"/>
            <a:ext cx="5668571" cy="1118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600" kern="0">
                <a:solidFill>
                  <a:srgbClr val="F854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klik om extra teksten toe te voegen</a:t>
            </a:r>
          </a:p>
          <a:p>
            <a:pPr lvl="0"/>
            <a:endParaRPr lang="nl-NL" dirty="0"/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000" y="4538133"/>
            <a:ext cx="5673220" cy="6004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800" kern="0">
                <a:solidFill>
                  <a:srgbClr val="F854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Evt. datum</a:t>
            </a:r>
          </a:p>
          <a:p>
            <a:pPr lvl="0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9403" y="4076700"/>
            <a:ext cx="304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ze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08001" y="1368000"/>
            <a:ext cx="5673220" cy="934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6500" b="1" i="0">
                <a:solidFill>
                  <a:srgbClr val="008699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3B7D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3B7D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3B7D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3B7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3420000"/>
            <a:ext cx="5668571" cy="1118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600" kern="0">
                <a:solidFill>
                  <a:srgbClr val="008699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klik om extra teksten toe te voegen</a:t>
            </a:r>
          </a:p>
          <a:p>
            <a:pPr lvl="0"/>
            <a:endParaRPr lang="nl-NL" dirty="0"/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000" y="4538133"/>
            <a:ext cx="5673220" cy="6004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800" kern="0">
                <a:solidFill>
                  <a:srgbClr val="008699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Evt. datum</a:t>
            </a:r>
          </a:p>
          <a:p>
            <a:pPr lvl="0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9403" y="4076700"/>
            <a:ext cx="304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urtcult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08001" y="1368000"/>
            <a:ext cx="5673220" cy="934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6500" b="1" i="0">
                <a:solidFill>
                  <a:srgbClr val="F8BD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3B7D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3B7D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3B7D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3B7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3420000"/>
            <a:ext cx="5668571" cy="1118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600" kern="0">
                <a:solidFill>
                  <a:srgbClr val="F8BD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klik om extra teksten toe te voegen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000" y="4543040"/>
            <a:ext cx="5673220" cy="6004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800" kern="0">
                <a:solidFill>
                  <a:srgbClr val="F8BD00"/>
                </a:solidFill>
                <a:latin typeface="Arial"/>
              </a:defRPr>
            </a:lvl1pPr>
          </a:lstStyle>
          <a:p>
            <a:pPr lvl="0"/>
            <a:r>
              <a:rPr lang="nl-NL" dirty="0"/>
              <a:t>Evt. datum</a:t>
            </a:r>
          </a:p>
          <a:p>
            <a:pPr lvl="0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9403" y="4076700"/>
            <a:ext cx="304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1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afbeelding 5"/>
          <p:cNvSpPr>
            <a:spLocks noGrp="1" noChangeAspect="1"/>
          </p:cNvSpPr>
          <p:nvPr>
            <p:ph type="pic" sz="quarter" idx="14"/>
          </p:nvPr>
        </p:nvSpPr>
        <p:spPr>
          <a:xfrm>
            <a:off x="0" y="800924"/>
            <a:ext cx="9141325" cy="398697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nl-NL" dirty="0"/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07999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0" y="838800"/>
            <a:ext cx="6399685" cy="454002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ct val="70000"/>
              </a:lnSpc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285750" algn="l"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2000">
                <a:solidFill>
                  <a:srgbClr val="E2007A"/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2000">
                <a:solidFill>
                  <a:srgbClr val="E2007A"/>
                </a:solidFill>
                <a:latin typeface="Arial"/>
                <a:cs typeface="Arial"/>
              </a:defRPr>
            </a:lvl4pPr>
            <a:lvl5pPr marL="2171700" indent="-342900">
              <a:buFont typeface="Arial"/>
              <a:buChar char="•"/>
              <a:defRPr sz="2000">
                <a:solidFill>
                  <a:srgbClr val="E2007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tekst te bewerken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0"/>
            <a:ext cx="6399685" cy="876299"/>
          </a:xfrm>
          <a:prstGeom prst="rect">
            <a:avLst/>
          </a:prstGeom>
        </p:spPr>
        <p:txBody>
          <a:bodyPr vert="horz" wrap="square" lIns="0" tIns="0" rIns="0" bIns="0" numCol="1" anchor="b" anchorCtr="0"/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285750" algn="l"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2000">
                <a:solidFill>
                  <a:srgbClr val="E2007A"/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2000">
                <a:solidFill>
                  <a:srgbClr val="E2007A"/>
                </a:solidFill>
                <a:latin typeface="Arial"/>
                <a:cs typeface="Arial"/>
              </a:defRPr>
            </a:lvl4pPr>
            <a:lvl5pPr marL="2171700" indent="-342900">
              <a:buFont typeface="Arial"/>
              <a:buChar char="•"/>
              <a:defRPr sz="2000">
                <a:solidFill>
                  <a:srgbClr val="E2007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48" y="4097867"/>
            <a:ext cx="3631734" cy="690033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32A7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32A7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32A7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32A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Cijfers ?</a:t>
            </a:r>
          </a:p>
          <a:p>
            <a:pPr lvl="0"/>
            <a:r>
              <a:rPr lang="nl-NL" dirty="0"/>
              <a:t>(kopiëren waar nodig</a:t>
            </a:r>
          </a:p>
        </p:txBody>
      </p:sp>
    </p:spTree>
    <p:extLst>
      <p:ext uri="{BB962C8B-B14F-4D97-AF65-F5344CB8AC3E}">
        <p14:creationId xmlns:p14="http://schemas.microsoft.com/office/powerpoint/2010/main" val="364944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82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08" r:id="rId3"/>
    <p:sldLayoutId id="2147483731" r:id="rId4"/>
    <p:sldLayoutId id="2147483730" r:id="rId5"/>
    <p:sldLayoutId id="2147483728" r:id="rId6"/>
    <p:sldLayoutId id="2147483734" r:id="rId7"/>
    <p:sldLayoutId id="214748373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8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2" r:id="rId3"/>
    <p:sldLayoutId id="2147483713" r:id="rId4"/>
    <p:sldLayoutId id="2147483729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9" r:id="rId2"/>
    <p:sldLayoutId id="2147483741" r:id="rId3"/>
    <p:sldLayoutId id="2147483739" r:id="rId4"/>
    <p:sldLayoutId id="214748374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4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6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7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Procedure ziek en hersteld melden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88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In geval van ziekte het herstel te bevorderen om een snelle en soepele terugkeer van de herstellende medewerker te realiseren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Het verzamelen van informatie over het ziekteverzuim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9145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008000" y="1720667"/>
            <a:ext cx="7742738" cy="245323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Adres en telefoonnummer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Vermoedelijke duur van het verzuim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Lopende afspraken en werkzaamheden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Arbeidsongeval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Verkeersongeval met regresmogelijkheid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Vangnetbepalingen Ziektewet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Vragen bij ziekmelden </a:t>
            </a:r>
          </a:p>
        </p:txBody>
      </p:sp>
    </p:spTree>
    <p:extLst>
      <p:ext uri="{BB962C8B-B14F-4D97-AF65-F5344CB8AC3E}">
        <p14:creationId xmlns:p14="http://schemas.microsoft.com/office/powerpoint/2010/main" val="28962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Leidinggevende zowel ziek- als herstelmelding sturen 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Hersteld melden</a:t>
            </a:r>
          </a:p>
        </p:txBody>
      </p:sp>
    </p:spTree>
    <p:extLst>
      <p:ext uri="{BB962C8B-B14F-4D97-AF65-F5344CB8AC3E}">
        <p14:creationId xmlns:p14="http://schemas.microsoft.com/office/powerpoint/2010/main" val="449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5904FC-670E-47A7-BD58-5546368D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Ziekmelding ook verwijderen uit de outlookagenda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EEBF86-A5C1-4B45-B8F1-6EDF34EC6C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Veranderingen voor HRM </a:t>
            </a:r>
          </a:p>
        </p:txBody>
      </p:sp>
    </p:spTree>
    <p:extLst>
      <p:ext uri="{BB962C8B-B14F-4D97-AF65-F5344CB8AC3E}">
        <p14:creationId xmlns:p14="http://schemas.microsoft.com/office/powerpoint/2010/main" val="14158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5904FC-670E-47A7-BD58-5546368D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Wie is een vervanger van de leidinggevende?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/>
              <a:t>Wie informeert de coördinator van het achtervangteam?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EEBF86-A5C1-4B45-B8F1-6EDF34EC6C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1275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_PPT_Woonbedrijf 2017.pptx" id="{ED2D153A-0EB5-4AE1-99BB-5705DCD74941}" vid="{E822B7D6-1216-44AB-89B0-76D78BAE0DAF}"/>
    </a:ext>
  </a:extLst>
</a:theme>
</file>

<file path=ppt/theme/theme10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nze kl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_PPT_Woonbedrijf 2017.pptx" id="{ED2D153A-0EB5-4AE1-99BB-5705DCD74941}" vid="{0381A05D-3D2D-4FB4-8ACC-1ECCDC34575C}"/>
    </a:ext>
  </a:extLst>
</a:theme>
</file>

<file path=ppt/theme/theme3.xml><?xml version="1.0" encoding="utf-8"?>
<a:theme xmlns:a="http://schemas.openxmlformats.org/drawingml/2006/main" name="Verhuur en betaalbaarheid.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_PPT_Woonbedrijf 2017.pptx" id="{ED2D153A-0EB5-4AE1-99BB-5705DCD74941}" vid="{2C9AEAF8-3FB9-4095-9192-E64A218FA9E1}"/>
    </a:ext>
  </a:extLst>
</a:theme>
</file>

<file path=ppt/theme/theme4.xml><?xml version="1.0" encoding="utf-8"?>
<a:theme xmlns:a="http://schemas.openxmlformats.org/drawingml/2006/main" name="Woningbezit.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_PPT_Woonbedrijf 2017.pptx" id="{ED2D153A-0EB5-4AE1-99BB-5705DCD74941}" vid="{9E4E08E1-E381-418D-BDB1-1D326CED27C4}"/>
    </a:ext>
  </a:extLst>
</a:theme>
</file>

<file path=ppt/theme/theme5.xml><?xml version="1.0" encoding="utf-8"?>
<a:theme xmlns:a="http://schemas.openxmlformats.org/drawingml/2006/main" name="Duurzaamheid.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_PPT_Woonbedrijf 2017.pptx" id="{ED2D153A-0EB5-4AE1-99BB-5705DCD74941}" vid="{B536D088-9A2C-44B4-AA15-DE9698CF38C3}"/>
    </a:ext>
  </a:extLst>
</a:theme>
</file>

<file path=ppt/theme/theme6.xml><?xml version="1.0" encoding="utf-8"?>
<a:theme xmlns:a="http://schemas.openxmlformats.org/drawingml/2006/main" name="Corporatie.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_PPT_Woonbedrijf 2017.pptx" id="{ED2D153A-0EB5-4AE1-99BB-5705DCD74941}" vid="{6E1795F1-725C-4DC6-9242-2D053F689355}"/>
    </a:ext>
  </a:extLst>
</a:theme>
</file>

<file path=ppt/theme/theme7.xml><?xml version="1.0" encoding="utf-8"?>
<a:theme xmlns:a="http://schemas.openxmlformats.org/drawingml/2006/main" name="Financien.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_PPT_Woonbedrijf 2017.pptx" id="{ED2D153A-0EB5-4AE1-99BB-5705DCD74941}" vid="{281F94A6-373A-462C-B8DB-B8855B166A98}"/>
    </a:ext>
  </a:extLst>
</a:theme>
</file>

<file path=ppt/theme/theme8.xml><?xml version="1.0" encoding="utf-8"?>
<a:theme xmlns:a="http://schemas.openxmlformats.org/drawingml/2006/main" name="Partners.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_PPT_Woonbedrijf 2017.pptx" id="{ED2D153A-0EB5-4AE1-99BB-5705DCD74941}" vid="{9BC570EB-4579-4D31-A628-3ED973996FEE}"/>
    </a:ext>
  </a:extLst>
</a:theme>
</file>

<file path=ppt/theme/theme9.xml><?xml version="1.0" encoding="utf-8"?>
<a:theme xmlns:a="http://schemas.openxmlformats.org/drawingml/2006/main" name="Buurtcultuur.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_PPT_Woonbedrijf 2017.pptx" id="{ED2D153A-0EB5-4AE1-99BB-5705DCD74941}" vid="{97BCEB46-5A0E-4A35-80D2-D07C1E99D4C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3E9C4F1FDC4A4D83E88C6B8E3074D3" ma:contentTypeVersion="34" ma:contentTypeDescription="Een nieuw document maken." ma:contentTypeScope="" ma:versionID="1d87e517f53a1fba884f7911197cc9b3">
  <xsd:schema xmlns:xsd="http://www.w3.org/2001/XMLSchema" xmlns:xs="http://www.w3.org/2001/XMLSchema" xmlns:p="http://schemas.microsoft.com/office/2006/metadata/properties" xmlns:ns2="1f966c1a-2970-4b0e-bb3d-c24e8d15f123" xmlns:ns3="d9c600cc-0253-44e6-a8af-e0d122ac46d1" targetNamespace="http://schemas.microsoft.com/office/2006/metadata/properties" ma:root="true" ma:fieldsID="7dfe0438a9055ee549e5de828d47906a" ns2:_="" ns3:_="">
    <xsd:import namespace="1f966c1a-2970-4b0e-bb3d-c24e8d15f123"/>
    <xsd:import namespace="d9c600cc-0253-44e6-a8af-e0d122ac46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TaxCatchAll" minOccurs="0"/>
                <xsd:element ref="ns2:ja8eda6cbca844ac89eba148dcad733b" minOccurs="0"/>
                <xsd:element ref="ns2:h413c71fbc70477d9ab33b6af8c80ff8" minOccurs="0"/>
                <xsd:element ref="ns2:nfdb6fdc2f7c4535944423ee8b900b98" minOccurs="0"/>
                <xsd:element ref="ns2:pa004d2ed38b478bae7a99a4dcfae357" minOccurs="0"/>
                <xsd:element ref="ns2:g5beb901fb6047a39a03b4b0d6c23003" minOccurs="0"/>
                <xsd:element ref="ns2:Uitvoeringsjaa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66c1a-2970-4b0e-bb3d-c24e8d15f12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description="" ma:hidden="true" ma:list="{e9bee523-3f45-4e5c-ba4c-ceff4616f78f}" ma:internalName="TaxCatchAll" ma:showField="CatchAllData" ma:web="1f966c1a-2970-4b0e-bb3d-c24e8d15f1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a8eda6cbca844ac89eba148dcad733b" ma:index="16" nillable="true" ma:taxonomy="true" ma:internalName="ja8eda6cbca844ac89eba148dcad733b" ma:taxonomyFieldName="Bestemming0" ma:displayName="Bestemd voor" ma:default="" ma:fieldId="{3a8eda6c-bca8-44ac-89eb-a148dcad733b}" ma:sspId="f34cffe9-5e52-416f-ac3e-735ccd91bf99" ma:termSetId="d9cce784-06d0-432b-b617-f56ebcd79cf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413c71fbc70477d9ab33b6af8c80ff8" ma:index="17" nillable="true" ma:taxonomy="true" ma:internalName="h413c71fbc70477d9ab33b6af8c80ff8" ma:taxonomyFieldName="Buurt0" ma:displayName="Buurt" ma:default="" ma:fieldId="{1413c71f-bc70-477d-9ab3-3b6af8c80ff8}" ma:sspId="f34cffe9-5e52-416f-ac3e-735ccd91bf99" ma:termSetId="500b50e2-be08-42a5-a984-69a9539763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fdb6fdc2f7c4535944423ee8b900b98" ma:index="18" nillable="true" ma:taxonomy="true" ma:internalName="nfdb6fdc2f7c4535944423ee8b900b98" ma:taxonomyFieldName="District0" ma:displayName="District" ma:default="" ma:fieldId="{7fdb6fdc-2f7c-4535-9444-23ee8b900b98}" ma:sspId="f34cffe9-5e52-416f-ac3e-735ccd91bf99" ma:termSetId="24dee60b-f990-482f-857d-14f68da102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a004d2ed38b478bae7a99a4dcfae357" ma:index="19" nillable="true" ma:taxonomy="true" ma:internalName="pa004d2ed38b478bae7a99a4dcfae357" ma:taxonomyFieldName="Documentvorm" ma:displayName="Documentvorm" ma:default="" ma:fieldId="{9a004d2e-d38b-478b-ae7a-99a4dcfae357}" ma:sspId="f34cffe9-5e52-416f-ac3e-735ccd91bf99" ma:termSetId="28579457-5dd6-431b-bf19-94497b3a5f8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5beb901fb6047a39a03b4b0d6c23003" ma:index="20" nillable="true" ma:taxonomy="true" ma:internalName="g5beb901fb6047a39a03b4b0d6c23003" ma:taxonomyFieldName="Onderwerp_x002e_" ma:displayName="Onderwerp." ma:default="" ma:fieldId="{05beb901-fb60-47a3-9a03-b4b0d6c23003}" ma:sspId="f34cffe9-5e52-416f-ac3e-735ccd91bf99" ma:termSetId="2b0fc93e-9d72-49e0-ad1c-68348b1503d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Uitvoeringsjaar" ma:index="21" nillable="true" ma:displayName="Uitvoeringsjaar" ma:internalName="Uitvoeringsjaar">
      <xsd:simpleType>
        <xsd:restriction base="dms:Text">
          <xsd:maxLength value="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600cc-0253-44e6-a8af-e0d122ac4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beb901fb6047a39a03b4b0d6c23003 xmlns="1f966c1a-2970-4b0e-bb3d-c24e8d15f123">
      <Terms xmlns="http://schemas.microsoft.com/office/infopath/2007/PartnerControls"/>
    </g5beb901fb6047a39a03b4b0d6c23003>
    <h413c71fbc70477d9ab33b6af8c80ff8 xmlns="1f966c1a-2970-4b0e-bb3d-c24e8d15f123">
      <Terms xmlns="http://schemas.microsoft.com/office/infopath/2007/PartnerControls"/>
    </h413c71fbc70477d9ab33b6af8c80ff8>
    <nfdb6fdc2f7c4535944423ee8b900b98 xmlns="1f966c1a-2970-4b0e-bb3d-c24e8d15f123">
      <Terms xmlns="http://schemas.microsoft.com/office/infopath/2007/PartnerControls"/>
    </nfdb6fdc2f7c4535944423ee8b900b98>
    <pa004d2ed38b478bae7a99a4dcfae357 xmlns="1f966c1a-2970-4b0e-bb3d-c24e8d15f123">
      <Terms xmlns="http://schemas.microsoft.com/office/infopath/2007/PartnerControls"/>
    </pa004d2ed38b478bae7a99a4dcfae357>
    <Uitvoeringsjaar xmlns="1f966c1a-2970-4b0e-bb3d-c24e8d15f123" xsi:nil="true"/>
    <TaxCatchAll xmlns="1f966c1a-2970-4b0e-bb3d-c24e8d15f123"/>
    <ja8eda6cbca844ac89eba148dcad733b xmlns="1f966c1a-2970-4b0e-bb3d-c24e8d15f123">
      <Terms xmlns="http://schemas.microsoft.com/office/infopath/2007/PartnerControls"/>
    </ja8eda6cbca844ac89eba148dcad733b>
  </documentManagement>
</p:properties>
</file>

<file path=customXml/itemProps1.xml><?xml version="1.0" encoding="utf-8"?>
<ds:datastoreItem xmlns:ds="http://schemas.openxmlformats.org/officeDocument/2006/customXml" ds:itemID="{A73BC642-67B7-4A8C-A9BE-9B0E8E98D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966c1a-2970-4b0e-bb3d-c24e8d15f123"/>
    <ds:schemaRef ds:uri="d9c600cc-0253-44e6-a8af-e0d122ac4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397875-2AB0-40D2-A09C-B48412DF61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1BBD5E-0964-4B4A-8B8E-84CBD73FDD1A}">
  <ds:schemaRefs>
    <ds:schemaRef ds:uri="http://purl.org/dc/elements/1.1/"/>
    <ds:schemaRef ds:uri="http://schemas.microsoft.com/office/2006/metadata/properties"/>
    <ds:schemaRef ds:uri="d9c600cc-0253-44e6-a8af-e0d122ac46d1"/>
    <ds:schemaRef ds:uri="1f966c1a-2970-4b0e-bb3d-c24e8d15f12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</TotalTime>
  <Words>89</Words>
  <Application>Microsoft Office PowerPoint</Application>
  <PresentationFormat>Diavoorstelling (16:9)</PresentationFormat>
  <Paragraphs>18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9</vt:i4>
      </vt:variant>
      <vt:variant>
        <vt:lpstr>Diatitels</vt:lpstr>
      </vt:variant>
      <vt:variant>
        <vt:i4>6</vt:i4>
      </vt:variant>
    </vt:vector>
  </HeadingPairs>
  <TitlesOfParts>
    <vt:vector size="18" baseType="lpstr">
      <vt:lpstr>Arial</vt:lpstr>
      <vt:lpstr>Calibri</vt:lpstr>
      <vt:lpstr>Wingdings</vt:lpstr>
      <vt:lpstr>Titelpagina</vt:lpstr>
      <vt:lpstr>Onze klant</vt:lpstr>
      <vt:lpstr>Verhuur en betaalbaarheid.blanco</vt:lpstr>
      <vt:lpstr>Woningbezit.blanco</vt:lpstr>
      <vt:lpstr>Duurzaamheid.blanco</vt:lpstr>
      <vt:lpstr>Corporatie.blanco</vt:lpstr>
      <vt:lpstr>Financien.blanco</vt:lpstr>
      <vt:lpstr>Partners.blanco</vt:lpstr>
      <vt:lpstr>Buurtcultuur.blanco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Wapenfeit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Tuel, Danique van</dc:creator>
  <cp:lastModifiedBy>Tuel, Danique van</cp:lastModifiedBy>
  <cp:revision>6</cp:revision>
  <dcterms:created xsi:type="dcterms:W3CDTF">2018-03-29T06:10:32Z</dcterms:created>
  <dcterms:modified xsi:type="dcterms:W3CDTF">2018-03-29T07:53:32Z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0x0101001A3E9C4F1FDC4A4D83E88C6B8E3074D3</vt:lpwstr>
  </property>
  <property fmtid="{D5CDD505-2E9C-101B-9397-08002B2CF9AE}" pid="3" name="Bestemming0">
    <vt:lpwstr/>
  </property>
  <property fmtid="{D5CDD505-2E9C-101B-9397-08002B2CF9AE}" pid="4" name="Documentvorm">
    <vt:lpwstr/>
  </property>
  <property fmtid="{D5CDD505-2E9C-101B-9397-08002B2CF9AE}" pid="5" name="Onderwerp.">
    <vt:lpwstr/>
  </property>
  <property fmtid="{D5CDD505-2E9C-101B-9397-08002B2CF9AE}" pid="6" name="Buurt0">
    <vt:lpwstr/>
  </property>
  <property fmtid="{D5CDD505-2E9C-101B-9397-08002B2CF9AE}" pid="7" name="District0">
    <vt:lpwstr/>
  </property>
</Properties>
</file>